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7.svg" ContentType="image/svg+xml"/>
  <Override PartName="/ppt/media/image2.svg" ContentType="image/svg+xml"/>
  <Override PartName="/ppt/media/image20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9" r:id="rId3"/>
    <p:sldId id="411" r:id="rId5"/>
    <p:sldId id="412" r:id="rId6"/>
    <p:sldId id="415" r:id="rId7"/>
    <p:sldId id="414" r:id="rId8"/>
    <p:sldId id="413" r:id="rId9"/>
    <p:sldId id="263" r:id="rId10"/>
    <p:sldId id="289" r:id="rId11"/>
    <p:sldId id="268" r:id="rId12"/>
    <p:sldId id="324" r:id="rId13"/>
    <p:sldId id="360" r:id="rId14"/>
    <p:sldId id="274" r:id="rId15"/>
    <p:sldId id="276" r:id="rId16"/>
    <p:sldId id="277" r:id="rId17"/>
    <p:sldId id="275" r:id="rId18"/>
    <p:sldId id="279" r:id="rId19"/>
    <p:sldId id="353" r:id="rId20"/>
    <p:sldId id="355" r:id="rId21"/>
    <p:sldId id="350" r:id="rId22"/>
    <p:sldId id="357" r:id="rId23"/>
    <p:sldId id="358" r:id="rId24"/>
    <p:sldId id="356" r:id="rId25"/>
    <p:sldId id="359" r:id="rId26"/>
    <p:sldId id="290" r:id="rId27"/>
    <p:sldId id="364" r:id="rId28"/>
    <p:sldId id="367" r:id="rId29"/>
    <p:sldId id="362" r:id="rId30"/>
    <p:sldId id="369" r:id="rId31"/>
    <p:sldId id="370" r:id="rId32"/>
    <p:sldId id="361" r:id="rId33"/>
    <p:sldId id="344" r:id="rId34"/>
    <p:sldId id="345" r:id="rId35"/>
    <p:sldId id="346" r:id="rId36"/>
    <p:sldId id="347" r:id="rId37"/>
    <p:sldId id="348" r:id="rId38"/>
    <p:sldId id="372" r:id="rId39"/>
    <p:sldId id="373" r:id="rId40"/>
    <p:sldId id="291" r:id="rId41"/>
    <p:sldId id="375" r:id="rId42"/>
    <p:sldId id="376" r:id="rId43"/>
    <p:sldId id="377" r:id="rId44"/>
    <p:sldId id="378" r:id="rId45"/>
    <p:sldId id="379" r:id="rId46"/>
    <p:sldId id="381" r:id="rId47"/>
    <p:sldId id="382" r:id="rId48"/>
    <p:sldId id="365" r:id="rId49"/>
    <p:sldId id="366" r:id="rId50"/>
    <p:sldId id="383" r:id="rId51"/>
    <p:sldId id="387" r:id="rId52"/>
    <p:sldId id="388" r:id="rId53"/>
    <p:sldId id="389" r:id="rId54"/>
    <p:sldId id="390" r:id="rId55"/>
    <p:sldId id="391" r:id="rId56"/>
    <p:sldId id="385" r:id="rId57"/>
    <p:sldId id="384" r:id="rId58"/>
    <p:sldId id="386" r:id="rId59"/>
    <p:sldId id="393" r:id="rId60"/>
    <p:sldId id="409" r:id="rId61"/>
  </p:sldIdLst>
  <p:sldSz cx="12192000" cy="6858000"/>
  <p:notesSz cx="6858000" cy="9144000"/>
  <p:custDataLst>
    <p:tags r:id="rId6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386" userDrawn="1">
          <p15:clr>
            <a:srgbClr val="A4A3A4"/>
          </p15:clr>
        </p15:guide>
        <p15:guide id="2" pos="6012" userDrawn="1">
          <p15:clr>
            <a:srgbClr val="A4A3A4"/>
          </p15:clr>
        </p15:guide>
        <p15:guide id="3" orient="horz" pos="205" userDrawn="1">
          <p15:clr>
            <a:srgbClr val="A4A3A4"/>
          </p15:clr>
        </p15:guide>
        <p15:guide id="4" pos="1166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pos="405" userDrawn="1">
          <p15:clr>
            <a:srgbClr val="A4A3A4"/>
          </p15:clr>
        </p15:guide>
        <p15:guide id="7" pos="7311" userDrawn="1">
          <p15:clr>
            <a:srgbClr val="A4A3A4"/>
          </p15:clr>
        </p15:guide>
        <p15:guide id="8" orient="horz" pos="1227" userDrawn="1">
          <p15:clr>
            <a:srgbClr val="A4A3A4"/>
          </p15:clr>
        </p15:guide>
        <p15:guide id="9" orient="horz" pos="3217" userDrawn="1">
          <p15:clr>
            <a:srgbClr val="A4A3A4"/>
          </p15:clr>
        </p15:guide>
        <p15:guide id="10" orient="horz" pos="2507" userDrawn="1">
          <p15:clr>
            <a:srgbClr val="A4A3A4"/>
          </p15:clr>
        </p15:guide>
        <p15:guide id="11" orient="horz" pos="1944" userDrawn="1">
          <p15:clr>
            <a:srgbClr val="A4A3A4"/>
          </p15:clr>
        </p15:guide>
        <p15:guide id="12" orient="horz" pos="2950" userDrawn="1">
          <p15:clr>
            <a:srgbClr val="A4A3A4"/>
          </p15:clr>
        </p15:guide>
        <p15:guide id="13" pos="74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7BF7"/>
    <a:srgbClr val="9340F5"/>
    <a:srgbClr val="CAD7E7"/>
    <a:srgbClr val="436EA1"/>
    <a:srgbClr val="396DAB"/>
    <a:srgbClr val="00B0F0"/>
    <a:srgbClr val="E4ECF4"/>
    <a:srgbClr val="546F90"/>
    <a:srgbClr val="D6E2EE"/>
    <a:srgbClr val="04D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73" autoAdjust="0"/>
    <p:restoredTop sz="94010" autoAdjust="0"/>
  </p:normalViewPr>
  <p:slideViewPr>
    <p:cSldViewPr snapToGrid="0" showGuides="1">
      <p:cViewPr varScale="1">
        <p:scale>
          <a:sx n="106" d="100"/>
          <a:sy n="106" d="100"/>
        </p:scale>
        <p:origin x="906" y="126"/>
      </p:cViewPr>
      <p:guideLst>
        <p:guide pos="3386"/>
        <p:guide pos="6012"/>
        <p:guide orient="horz" pos="205"/>
        <p:guide pos="1166"/>
        <p:guide orient="horz" pos="2160"/>
        <p:guide pos="405"/>
        <p:guide pos="7311"/>
        <p:guide orient="horz" pos="1227"/>
        <p:guide orient="horz" pos="3217"/>
        <p:guide orient="horz" pos="2507"/>
        <p:guide orient="horz" pos="1944"/>
        <p:guide orient="horz" pos="2950"/>
        <p:guide pos="744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5" Type="http://schemas.openxmlformats.org/officeDocument/2006/relationships/tags" Target="tags/tag1932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8CC4B1-0909-4778-9C22-118FD8A04F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93275-C87F-409C-957E-5A14E49A19B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93275-C87F-409C-957E-5A14E49A19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8E1C-0BEC-497B-9987-5C8A534289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8E1C-0BEC-497B-9987-5C8A534289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11492-D306-4A16-92A6-DECA7D9BE7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8E1C-0BEC-497B-9987-5C8A534289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B8E1C-0BEC-497B-9987-5C8A534289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CA04-DF0B-4D85-BB01-0378098A16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37D6-E975-4102-81DD-A0BE9CBDAF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CA04-DF0B-4D85-BB01-0378098A16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37D6-E975-4102-81DD-A0BE9CBDAF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CA04-DF0B-4D85-BB01-0378098A16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37D6-E975-4102-81DD-A0BE9CBDAF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CA04-DF0B-4D85-BB01-0378098A16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37D6-E975-4102-81DD-A0BE9CBDAF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CA04-DF0B-4D85-BB01-0378098A16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37D6-E975-4102-81DD-A0BE9CBDAF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CA04-DF0B-4D85-BB01-0378098A16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37D6-E975-4102-81DD-A0BE9CBDAF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CA04-DF0B-4D85-BB01-0378098A16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37D6-E975-4102-81DD-A0BE9CBDAF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CA04-DF0B-4D85-BB01-0378098A16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37D6-E975-4102-81DD-A0BE9CBDAF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CA04-DF0B-4D85-BB01-0378098A16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37D6-E975-4102-81DD-A0BE9CBDAF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CA04-DF0B-4D85-BB01-0378098A16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37D6-E975-4102-81DD-A0BE9CBDAF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7E3EF">
                <a:lumMod val="80000"/>
                <a:lumOff val="20000"/>
              </a:srgbClr>
            </a:gs>
            <a:gs pos="85000">
              <a:srgbClr val="C8D5E6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2CA04-DF0B-4D85-BB01-0378098A16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D37D6-E975-4102-81DD-A0BE9CBDAF98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: 圆角 6"/>
          <p:cNvSpPr/>
          <p:nvPr userDrawn="1"/>
        </p:nvSpPr>
        <p:spPr>
          <a:xfrm>
            <a:off x="0" y="-1161144"/>
            <a:ext cx="885371" cy="885371"/>
          </a:xfrm>
          <a:prstGeom prst="roundRect">
            <a:avLst/>
          </a:prstGeom>
          <a:solidFill>
            <a:srgbClr val="D6E2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 userDrawn="1"/>
        </p:nvSpPr>
        <p:spPr>
          <a:xfrm>
            <a:off x="1132114" y="-1161144"/>
            <a:ext cx="885371" cy="885371"/>
          </a:xfrm>
          <a:prstGeom prst="roundRect">
            <a:avLst/>
          </a:prstGeom>
          <a:solidFill>
            <a:srgbClr val="EE8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293257" y="-1161144"/>
            <a:ext cx="885371" cy="88537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 userDrawn="1"/>
        </p:nvSpPr>
        <p:spPr>
          <a:xfrm>
            <a:off x="3425371" y="-1161144"/>
            <a:ext cx="885371" cy="885371"/>
          </a:xfrm>
          <a:prstGeom prst="roundRect">
            <a:avLst/>
          </a:prstGeom>
          <a:solidFill>
            <a:srgbClr val="516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 userDrawn="1"/>
        </p:nvSpPr>
        <p:spPr>
          <a:xfrm>
            <a:off x="4586514" y="-1190172"/>
            <a:ext cx="885371" cy="885371"/>
          </a:xfrm>
          <a:prstGeom prst="roundRect">
            <a:avLst/>
          </a:prstGeom>
          <a:solidFill>
            <a:srgbClr val="283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 userDrawn="1"/>
        </p:nvSpPr>
        <p:spPr>
          <a:xfrm>
            <a:off x="5704114" y="-1204687"/>
            <a:ext cx="885371" cy="885371"/>
          </a:xfrm>
          <a:prstGeom prst="roundRect">
            <a:avLst/>
          </a:prstGeom>
          <a:solidFill>
            <a:srgbClr val="706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 userDrawn="1"/>
        </p:nvSpPr>
        <p:spPr>
          <a:xfrm>
            <a:off x="6908800" y="-1204687"/>
            <a:ext cx="885371" cy="885371"/>
          </a:xfrm>
          <a:prstGeom prst="roundRect">
            <a:avLst/>
          </a:prstGeom>
          <a:solidFill>
            <a:srgbClr val="B41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3" Type="http://schemas.openxmlformats.org/officeDocument/2006/relationships/notesSlide" Target="../notesSlides/notesSlide1.xml"/><Relationship Id="rId52" Type="http://schemas.openxmlformats.org/officeDocument/2006/relationships/slideLayout" Target="../slideLayouts/slideLayout1.xml"/><Relationship Id="rId51" Type="http://schemas.openxmlformats.org/officeDocument/2006/relationships/tags" Target="../tags/tag49.xml"/><Relationship Id="rId50" Type="http://schemas.openxmlformats.org/officeDocument/2006/relationships/tags" Target="../tags/tag48.xml"/><Relationship Id="rId5" Type="http://schemas.openxmlformats.org/officeDocument/2006/relationships/tags" Target="../tags/tag5.xml"/><Relationship Id="rId49" Type="http://schemas.openxmlformats.org/officeDocument/2006/relationships/image" Target="../media/image2.svg"/><Relationship Id="rId48" Type="http://schemas.openxmlformats.org/officeDocument/2006/relationships/image" Target="../media/image1.png"/><Relationship Id="rId47" Type="http://schemas.openxmlformats.org/officeDocument/2006/relationships/tags" Target="../tags/tag47.xml"/><Relationship Id="rId46" Type="http://schemas.openxmlformats.org/officeDocument/2006/relationships/tags" Target="../tags/tag46.xml"/><Relationship Id="rId45" Type="http://schemas.openxmlformats.org/officeDocument/2006/relationships/tags" Target="../tags/tag45.xml"/><Relationship Id="rId44" Type="http://schemas.openxmlformats.org/officeDocument/2006/relationships/tags" Target="../tags/tag44.xml"/><Relationship Id="rId43" Type="http://schemas.openxmlformats.org/officeDocument/2006/relationships/tags" Target="../tags/tag43.xml"/><Relationship Id="rId42" Type="http://schemas.openxmlformats.org/officeDocument/2006/relationships/tags" Target="../tags/tag42.xml"/><Relationship Id="rId41" Type="http://schemas.openxmlformats.org/officeDocument/2006/relationships/tags" Target="../tags/tag41.xml"/><Relationship Id="rId40" Type="http://schemas.openxmlformats.org/officeDocument/2006/relationships/tags" Target="../tags/tag40.xml"/><Relationship Id="rId4" Type="http://schemas.openxmlformats.org/officeDocument/2006/relationships/tags" Target="../tags/tag4.xml"/><Relationship Id="rId39" Type="http://schemas.openxmlformats.org/officeDocument/2006/relationships/tags" Target="../tags/tag39.xml"/><Relationship Id="rId38" Type="http://schemas.openxmlformats.org/officeDocument/2006/relationships/tags" Target="../tags/tag38.xml"/><Relationship Id="rId37" Type="http://schemas.openxmlformats.org/officeDocument/2006/relationships/tags" Target="../tags/tag37.xml"/><Relationship Id="rId36" Type="http://schemas.openxmlformats.org/officeDocument/2006/relationships/tags" Target="../tags/tag36.xml"/><Relationship Id="rId35" Type="http://schemas.openxmlformats.org/officeDocument/2006/relationships/tags" Target="../tags/tag35.xml"/><Relationship Id="rId34" Type="http://schemas.openxmlformats.org/officeDocument/2006/relationships/tags" Target="../tags/tag34.xml"/><Relationship Id="rId33" Type="http://schemas.openxmlformats.org/officeDocument/2006/relationships/tags" Target="../tags/tag33.xml"/><Relationship Id="rId32" Type="http://schemas.openxmlformats.org/officeDocument/2006/relationships/tags" Target="../tags/tag32.xml"/><Relationship Id="rId31" Type="http://schemas.openxmlformats.org/officeDocument/2006/relationships/tags" Target="../tags/tag31.xml"/><Relationship Id="rId30" Type="http://schemas.openxmlformats.org/officeDocument/2006/relationships/tags" Target="../tags/tag30.xml"/><Relationship Id="rId3" Type="http://schemas.openxmlformats.org/officeDocument/2006/relationships/tags" Target="../tags/tag3.xml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09.xml"/><Relationship Id="rId8" Type="http://schemas.openxmlformats.org/officeDocument/2006/relationships/tags" Target="../tags/tag308.xml"/><Relationship Id="rId75" Type="http://schemas.openxmlformats.org/officeDocument/2006/relationships/slideLayout" Target="../slideLayouts/slideLayout1.xml"/><Relationship Id="rId74" Type="http://schemas.openxmlformats.org/officeDocument/2006/relationships/image" Target="../media/image21.jpeg"/><Relationship Id="rId73" Type="http://schemas.openxmlformats.org/officeDocument/2006/relationships/tags" Target="../tags/tag372.xml"/><Relationship Id="rId72" Type="http://schemas.openxmlformats.org/officeDocument/2006/relationships/tags" Target="../tags/tag371.xml"/><Relationship Id="rId71" Type="http://schemas.openxmlformats.org/officeDocument/2006/relationships/tags" Target="../tags/tag370.xml"/><Relationship Id="rId70" Type="http://schemas.openxmlformats.org/officeDocument/2006/relationships/tags" Target="../tags/tag369.xml"/><Relationship Id="rId7" Type="http://schemas.openxmlformats.org/officeDocument/2006/relationships/tags" Target="../tags/tag307.xml"/><Relationship Id="rId69" Type="http://schemas.openxmlformats.org/officeDocument/2006/relationships/tags" Target="../tags/tag368.xml"/><Relationship Id="rId68" Type="http://schemas.openxmlformats.org/officeDocument/2006/relationships/tags" Target="../tags/tag367.xml"/><Relationship Id="rId67" Type="http://schemas.openxmlformats.org/officeDocument/2006/relationships/tags" Target="../tags/tag366.xml"/><Relationship Id="rId66" Type="http://schemas.openxmlformats.org/officeDocument/2006/relationships/tags" Target="../tags/tag365.xml"/><Relationship Id="rId65" Type="http://schemas.openxmlformats.org/officeDocument/2006/relationships/tags" Target="../tags/tag364.xml"/><Relationship Id="rId64" Type="http://schemas.openxmlformats.org/officeDocument/2006/relationships/tags" Target="../tags/tag363.xml"/><Relationship Id="rId63" Type="http://schemas.openxmlformats.org/officeDocument/2006/relationships/tags" Target="../tags/tag362.xml"/><Relationship Id="rId62" Type="http://schemas.openxmlformats.org/officeDocument/2006/relationships/tags" Target="../tags/tag361.xml"/><Relationship Id="rId61" Type="http://schemas.openxmlformats.org/officeDocument/2006/relationships/tags" Target="../tags/tag360.xml"/><Relationship Id="rId60" Type="http://schemas.openxmlformats.org/officeDocument/2006/relationships/tags" Target="../tags/tag359.xml"/><Relationship Id="rId6" Type="http://schemas.openxmlformats.org/officeDocument/2006/relationships/tags" Target="../tags/tag306.xml"/><Relationship Id="rId59" Type="http://schemas.openxmlformats.org/officeDocument/2006/relationships/tags" Target="../tags/tag358.xml"/><Relationship Id="rId58" Type="http://schemas.openxmlformats.org/officeDocument/2006/relationships/tags" Target="../tags/tag357.xml"/><Relationship Id="rId57" Type="http://schemas.openxmlformats.org/officeDocument/2006/relationships/tags" Target="../tags/tag356.xml"/><Relationship Id="rId56" Type="http://schemas.openxmlformats.org/officeDocument/2006/relationships/tags" Target="../tags/tag355.xml"/><Relationship Id="rId55" Type="http://schemas.openxmlformats.org/officeDocument/2006/relationships/tags" Target="../tags/tag354.xml"/><Relationship Id="rId54" Type="http://schemas.openxmlformats.org/officeDocument/2006/relationships/tags" Target="../tags/tag353.xml"/><Relationship Id="rId53" Type="http://schemas.openxmlformats.org/officeDocument/2006/relationships/tags" Target="../tags/tag352.xml"/><Relationship Id="rId52" Type="http://schemas.openxmlformats.org/officeDocument/2006/relationships/tags" Target="../tags/tag351.xml"/><Relationship Id="rId51" Type="http://schemas.openxmlformats.org/officeDocument/2006/relationships/tags" Target="../tags/tag350.xml"/><Relationship Id="rId50" Type="http://schemas.openxmlformats.org/officeDocument/2006/relationships/tags" Target="../tags/tag349.xml"/><Relationship Id="rId5" Type="http://schemas.openxmlformats.org/officeDocument/2006/relationships/tags" Target="../tags/tag305.xml"/><Relationship Id="rId49" Type="http://schemas.openxmlformats.org/officeDocument/2006/relationships/tags" Target="../tags/tag348.xml"/><Relationship Id="rId48" Type="http://schemas.openxmlformats.org/officeDocument/2006/relationships/tags" Target="../tags/tag347.xml"/><Relationship Id="rId47" Type="http://schemas.openxmlformats.org/officeDocument/2006/relationships/tags" Target="../tags/tag346.xml"/><Relationship Id="rId46" Type="http://schemas.openxmlformats.org/officeDocument/2006/relationships/tags" Target="../tags/tag345.xml"/><Relationship Id="rId45" Type="http://schemas.openxmlformats.org/officeDocument/2006/relationships/tags" Target="../tags/tag344.xml"/><Relationship Id="rId44" Type="http://schemas.openxmlformats.org/officeDocument/2006/relationships/tags" Target="../tags/tag343.xml"/><Relationship Id="rId43" Type="http://schemas.openxmlformats.org/officeDocument/2006/relationships/tags" Target="../tags/tag342.xml"/><Relationship Id="rId42" Type="http://schemas.openxmlformats.org/officeDocument/2006/relationships/tags" Target="../tags/tag341.xml"/><Relationship Id="rId41" Type="http://schemas.openxmlformats.org/officeDocument/2006/relationships/tags" Target="../tags/tag340.xml"/><Relationship Id="rId40" Type="http://schemas.openxmlformats.org/officeDocument/2006/relationships/tags" Target="../tags/tag339.xml"/><Relationship Id="rId4" Type="http://schemas.openxmlformats.org/officeDocument/2006/relationships/tags" Target="../tags/tag304.xml"/><Relationship Id="rId39" Type="http://schemas.openxmlformats.org/officeDocument/2006/relationships/tags" Target="../tags/tag338.xml"/><Relationship Id="rId38" Type="http://schemas.openxmlformats.org/officeDocument/2006/relationships/tags" Target="../tags/tag337.xml"/><Relationship Id="rId37" Type="http://schemas.openxmlformats.org/officeDocument/2006/relationships/tags" Target="../tags/tag336.xml"/><Relationship Id="rId36" Type="http://schemas.openxmlformats.org/officeDocument/2006/relationships/tags" Target="../tags/tag335.xml"/><Relationship Id="rId35" Type="http://schemas.openxmlformats.org/officeDocument/2006/relationships/tags" Target="../tags/tag334.xml"/><Relationship Id="rId34" Type="http://schemas.openxmlformats.org/officeDocument/2006/relationships/tags" Target="../tags/tag333.xml"/><Relationship Id="rId33" Type="http://schemas.openxmlformats.org/officeDocument/2006/relationships/tags" Target="../tags/tag332.xml"/><Relationship Id="rId32" Type="http://schemas.openxmlformats.org/officeDocument/2006/relationships/tags" Target="../tags/tag331.xml"/><Relationship Id="rId31" Type="http://schemas.openxmlformats.org/officeDocument/2006/relationships/tags" Target="../tags/tag330.xml"/><Relationship Id="rId30" Type="http://schemas.openxmlformats.org/officeDocument/2006/relationships/tags" Target="../tags/tag329.xml"/><Relationship Id="rId3" Type="http://schemas.openxmlformats.org/officeDocument/2006/relationships/image" Target="../media/image17.svg"/><Relationship Id="rId29" Type="http://schemas.openxmlformats.org/officeDocument/2006/relationships/tags" Target="../tags/tag328.xml"/><Relationship Id="rId28" Type="http://schemas.openxmlformats.org/officeDocument/2006/relationships/tags" Target="../tags/tag327.xml"/><Relationship Id="rId27" Type="http://schemas.openxmlformats.org/officeDocument/2006/relationships/tags" Target="../tags/tag326.xml"/><Relationship Id="rId26" Type="http://schemas.openxmlformats.org/officeDocument/2006/relationships/tags" Target="../tags/tag325.xml"/><Relationship Id="rId25" Type="http://schemas.openxmlformats.org/officeDocument/2006/relationships/tags" Target="../tags/tag324.xml"/><Relationship Id="rId24" Type="http://schemas.openxmlformats.org/officeDocument/2006/relationships/tags" Target="../tags/tag323.xml"/><Relationship Id="rId23" Type="http://schemas.openxmlformats.org/officeDocument/2006/relationships/tags" Target="../tags/tag322.xml"/><Relationship Id="rId22" Type="http://schemas.openxmlformats.org/officeDocument/2006/relationships/tags" Target="../tags/tag321.xml"/><Relationship Id="rId21" Type="http://schemas.openxmlformats.org/officeDocument/2006/relationships/tags" Target="../tags/tag320.xml"/><Relationship Id="rId20" Type="http://schemas.openxmlformats.org/officeDocument/2006/relationships/tags" Target="../tags/tag319.xml"/><Relationship Id="rId2" Type="http://schemas.openxmlformats.org/officeDocument/2006/relationships/image" Target="../media/image16.png"/><Relationship Id="rId19" Type="http://schemas.openxmlformats.org/officeDocument/2006/relationships/tags" Target="../tags/tag318.xml"/><Relationship Id="rId18" Type="http://schemas.openxmlformats.org/officeDocument/2006/relationships/tags" Target="../tags/tag317.xml"/><Relationship Id="rId17" Type="http://schemas.openxmlformats.org/officeDocument/2006/relationships/tags" Target="../tags/tag316.xml"/><Relationship Id="rId16" Type="http://schemas.openxmlformats.org/officeDocument/2006/relationships/tags" Target="../tags/tag315.xml"/><Relationship Id="rId15" Type="http://schemas.openxmlformats.org/officeDocument/2006/relationships/tags" Target="../tags/tag314.xml"/><Relationship Id="rId14" Type="http://schemas.openxmlformats.org/officeDocument/2006/relationships/image" Target="../media/image18.png"/><Relationship Id="rId13" Type="http://schemas.openxmlformats.org/officeDocument/2006/relationships/tags" Target="../tags/tag313.xml"/><Relationship Id="rId12" Type="http://schemas.openxmlformats.org/officeDocument/2006/relationships/tags" Target="../tags/tag312.xml"/><Relationship Id="rId11" Type="http://schemas.openxmlformats.org/officeDocument/2006/relationships/tags" Target="../tags/tag311.xml"/><Relationship Id="rId10" Type="http://schemas.openxmlformats.org/officeDocument/2006/relationships/tags" Target="../tags/tag310.xml"/><Relationship Id="rId1" Type="http://schemas.openxmlformats.org/officeDocument/2006/relationships/tags" Target="../tags/tag30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79.xml"/><Relationship Id="rId8" Type="http://schemas.openxmlformats.org/officeDocument/2006/relationships/tags" Target="../tags/tag378.xml"/><Relationship Id="rId74" Type="http://schemas.openxmlformats.org/officeDocument/2006/relationships/slideLayout" Target="../slideLayouts/slideLayout1.xml"/><Relationship Id="rId73" Type="http://schemas.openxmlformats.org/officeDocument/2006/relationships/image" Target="../media/image23.jpeg"/><Relationship Id="rId72" Type="http://schemas.openxmlformats.org/officeDocument/2006/relationships/tags" Target="../tags/tag441.xml"/><Relationship Id="rId71" Type="http://schemas.openxmlformats.org/officeDocument/2006/relationships/tags" Target="../tags/tag440.xml"/><Relationship Id="rId70" Type="http://schemas.openxmlformats.org/officeDocument/2006/relationships/tags" Target="../tags/tag439.xml"/><Relationship Id="rId7" Type="http://schemas.openxmlformats.org/officeDocument/2006/relationships/tags" Target="../tags/tag377.xml"/><Relationship Id="rId69" Type="http://schemas.openxmlformats.org/officeDocument/2006/relationships/tags" Target="../tags/tag438.xml"/><Relationship Id="rId68" Type="http://schemas.openxmlformats.org/officeDocument/2006/relationships/tags" Target="../tags/tag437.xml"/><Relationship Id="rId67" Type="http://schemas.openxmlformats.org/officeDocument/2006/relationships/tags" Target="../tags/tag436.xml"/><Relationship Id="rId66" Type="http://schemas.openxmlformats.org/officeDocument/2006/relationships/tags" Target="../tags/tag435.xml"/><Relationship Id="rId65" Type="http://schemas.openxmlformats.org/officeDocument/2006/relationships/tags" Target="../tags/tag434.xml"/><Relationship Id="rId64" Type="http://schemas.openxmlformats.org/officeDocument/2006/relationships/tags" Target="../tags/tag433.xml"/><Relationship Id="rId63" Type="http://schemas.openxmlformats.org/officeDocument/2006/relationships/tags" Target="../tags/tag432.xml"/><Relationship Id="rId62" Type="http://schemas.openxmlformats.org/officeDocument/2006/relationships/tags" Target="../tags/tag431.xml"/><Relationship Id="rId61" Type="http://schemas.openxmlformats.org/officeDocument/2006/relationships/tags" Target="../tags/tag430.xml"/><Relationship Id="rId60" Type="http://schemas.openxmlformats.org/officeDocument/2006/relationships/tags" Target="../tags/tag429.xml"/><Relationship Id="rId6" Type="http://schemas.openxmlformats.org/officeDocument/2006/relationships/tags" Target="../tags/tag376.xml"/><Relationship Id="rId59" Type="http://schemas.openxmlformats.org/officeDocument/2006/relationships/tags" Target="../tags/tag428.xml"/><Relationship Id="rId58" Type="http://schemas.openxmlformats.org/officeDocument/2006/relationships/tags" Target="../tags/tag427.xml"/><Relationship Id="rId57" Type="http://schemas.openxmlformats.org/officeDocument/2006/relationships/tags" Target="../tags/tag426.xml"/><Relationship Id="rId56" Type="http://schemas.openxmlformats.org/officeDocument/2006/relationships/tags" Target="../tags/tag425.xml"/><Relationship Id="rId55" Type="http://schemas.openxmlformats.org/officeDocument/2006/relationships/tags" Target="../tags/tag424.xml"/><Relationship Id="rId54" Type="http://schemas.openxmlformats.org/officeDocument/2006/relationships/tags" Target="../tags/tag423.xml"/><Relationship Id="rId53" Type="http://schemas.openxmlformats.org/officeDocument/2006/relationships/tags" Target="../tags/tag422.xml"/><Relationship Id="rId52" Type="http://schemas.openxmlformats.org/officeDocument/2006/relationships/tags" Target="../tags/tag421.xml"/><Relationship Id="rId51" Type="http://schemas.openxmlformats.org/officeDocument/2006/relationships/tags" Target="../tags/tag420.xml"/><Relationship Id="rId50" Type="http://schemas.openxmlformats.org/officeDocument/2006/relationships/tags" Target="../tags/tag419.xml"/><Relationship Id="rId5" Type="http://schemas.openxmlformats.org/officeDocument/2006/relationships/tags" Target="../tags/tag375.xml"/><Relationship Id="rId49" Type="http://schemas.openxmlformats.org/officeDocument/2006/relationships/tags" Target="../tags/tag418.xml"/><Relationship Id="rId48" Type="http://schemas.openxmlformats.org/officeDocument/2006/relationships/tags" Target="../tags/tag417.xml"/><Relationship Id="rId47" Type="http://schemas.openxmlformats.org/officeDocument/2006/relationships/tags" Target="../tags/tag416.xml"/><Relationship Id="rId46" Type="http://schemas.openxmlformats.org/officeDocument/2006/relationships/tags" Target="../tags/tag415.xml"/><Relationship Id="rId45" Type="http://schemas.openxmlformats.org/officeDocument/2006/relationships/tags" Target="../tags/tag414.xml"/><Relationship Id="rId44" Type="http://schemas.openxmlformats.org/officeDocument/2006/relationships/tags" Target="../tags/tag413.xml"/><Relationship Id="rId43" Type="http://schemas.openxmlformats.org/officeDocument/2006/relationships/tags" Target="../tags/tag412.xml"/><Relationship Id="rId42" Type="http://schemas.openxmlformats.org/officeDocument/2006/relationships/tags" Target="../tags/tag411.xml"/><Relationship Id="rId41" Type="http://schemas.openxmlformats.org/officeDocument/2006/relationships/tags" Target="../tags/tag410.xml"/><Relationship Id="rId40" Type="http://schemas.openxmlformats.org/officeDocument/2006/relationships/tags" Target="../tags/tag409.xml"/><Relationship Id="rId4" Type="http://schemas.openxmlformats.org/officeDocument/2006/relationships/tags" Target="../tags/tag374.xml"/><Relationship Id="rId39" Type="http://schemas.openxmlformats.org/officeDocument/2006/relationships/tags" Target="../tags/tag408.xml"/><Relationship Id="rId38" Type="http://schemas.openxmlformats.org/officeDocument/2006/relationships/tags" Target="../tags/tag407.xml"/><Relationship Id="rId37" Type="http://schemas.openxmlformats.org/officeDocument/2006/relationships/tags" Target="../tags/tag406.xml"/><Relationship Id="rId36" Type="http://schemas.openxmlformats.org/officeDocument/2006/relationships/tags" Target="../tags/tag405.xml"/><Relationship Id="rId35" Type="http://schemas.openxmlformats.org/officeDocument/2006/relationships/tags" Target="../tags/tag404.xml"/><Relationship Id="rId34" Type="http://schemas.openxmlformats.org/officeDocument/2006/relationships/tags" Target="../tags/tag403.xml"/><Relationship Id="rId33" Type="http://schemas.openxmlformats.org/officeDocument/2006/relationships/tags" Target="../tags/tag402.xml"/><Relationship Id="rId32" Type="http://schemas.openxmlformats.org/officeDocument/2006/relationships/tags" Target="../tags/tag401.xml"/><Relationship Id="rId31" Type="http://schemas.openxmlformats.org/officeDocument/2006/relationships/tags" Target="../tags/tag400.xml"/><Relationship Id="rId30" Type="http://schemas.openxmlformats.org/officeDocument/2006/relationships/tags" Target="../tags/tag399.xml"/><Relationship Id="rId3" Type="http://schemas.openxmlformats.org/officeDocument/2006/relationships/image" Target="../media/image17.svg"/><Relationship Id="rId29" Type="http://schemas.openxmlformats.org/officeDocument/2006/relationships/tags" Target="../tags/tag398.xml"/><Relationship Id="rId28" Type="http://schemas.openxmlformats.org/officeDocument/2006/relationships/tags" Target="../tags/tag397.xml"/><Relationship Id="rId27" Type="http://schemas.openxmlformats.org/officeDocument/2006/relationships/tags" Target="../tags/tag396.xml"/><Relationship Id="rId26" Type="http://schemas.openxmlformats.org/officeDocument/2006/relationships/tags" Target="../tags/tag395.xml"/><Relationship Id="rId25" Type="http://schemas.openxmlformats.org/officeDocument/2006/relationships/tags" Target="../tags/tag394.xml"/><Relationship Id="rId24" Type="http://schemas.openxmlformats.org/officeDocument/2006/relationships/tags" Target="../tags/tag393.xml"/><Relationship Id="rId23" Type="http://schemas.openxmlformats.org/officeDocument/2006/relationships/tags" Target="../tags/tag392.xml"/><Relationship Id="rId22" Type="http://schemas.openxmlformats.org/officeDocument/2006/relationships/tags" Target="../tags/tag391.xml"/><Relationship Id="rId21" Type="http://schemas.openxmlformats.org/officeDocument/2006/relationships/tags" Target="../tags/tag390.xml"/><Relationship Id="rId20" Type="http://schemas.openxmlformats.org/officeDocument/2006/relationships/tags" Target="../tags/tag389.xml"/><Relationship Id="rId2" Type="http://schemas.openxmlformats.org/officeDocument/2006/relationships/image" Target="../media/image22.png"/><Relationship Id="rId19" Type="http://schemas.openxmlformats.org/officeDocument/2006/relationships/tags" Target="../tags/tag388.xml"/><Relationship Id="rId18" Type="http://schemas.openxmlformats.org/officeDocument/2006/relationships/tags" Target="../tags/tag387.xml"/><Relationship Id="rId17" Type="http://schemas.openxmlformats.org/officeDocument/2006/relationships/tags" Target="../tags/tag386.xml"/><Relationship Id="rId16" Type="http://schemas.openxmlformats.org/officeDocument/2006/relationships/tags" Target="../tags/tag385.xml"/><Relationship Id="rId15" Type="http://schemas.openxmlformats.org/officeDocument/2006/relationships/tags" Target="../tags/tag384.xml"/><Relationship Id="rId14" Type="http://schemas.openxmlformats.org/officeDocument/2006/relationships/image" Target="../media/image18.png"/><Relationship Id="rId13" Type="http://schemas.openxmlformats.org/officeDocument/2006/relationships/tags" Target="../tags/tag383.xml"/><Relationship Id="rId12" Type="http://schemas.openxmlformats.org/officeDocument/2006/relationships/tags" Target="../tags/tag382.xml"/><Relationship Id="rId11" Type="http://schemas.openxmlformats.org/officeDocument/2006/relationships/tags" Target="../tags/tag381.xml"/><Relationship Id="rId10" Type="http://schemas.openxmlformats.org/officeDocument/2006/relationships/tags" Target="../tags/tag380.xml"/><Relationship Id="rId1" Type="http://schemas.openxmlformats.org/officeDocument/2006/relationships/tags" Target="../tags/tag37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448.xml"/><Relationship Id="rId6" Type="http://schemas.openxmlformats.org/officeDocument/2006/relationships/tags" Target="../tags/tag447.xml"/><Relationship Id="rId5" Type="http://schemas.openxmlformats.org/officeDocument/2006/relationships/tags" Target="../tags/tag446.xml"/><Relationship Id="rId4" Type="http://schemas.openxmlformats.org/officeDocument/2006/relationships/tags" Target="../tags/tag445.xml"/><Relationship Id="rId3" Type="http://schemas.openxmlformats.org/officeDocument/2006/relationships/tags" Target="../tags/tag444.xml"/><Relationship Id="rId2" Type="http://schemas.openxmlformats.org/officeDocument/2006/relationships/tags" Target="../tags/tag443.xml"/><Relationship Id="rId1" Type="http://schemas.openxmlformats.org/officeDocument/2006/relationships/tags" Target="../tags/tag44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57.xml"/><Relationship Id="rId8" Type="http://schemas.openxmlformats.org/officeDocument/2006/relationships/tags" Target="../tags/tag456.xml"/><Relationship Id="rId7" Type="http://schemas.openxmlformats.org/officeDocument/2006/relationships/tags" Target="../tags/tag455.xml"/><Relationship Id="rId6" Type="http://schemas.openxmlformats.org/officeDocument/2006/relationships/tags" Target="../tags/tag454.xml"/><Relationship Id="rId5" Type="http://schemas.openxmlformats.org/officeDocument/2006/relationships/tags" Target="../tags/tag453.xml"/><Relationship Id="rId4" Type="http://schemas.openxmlformats.org/officeDocument/2006/relationships/tags" Target="../tags/tag452.xml"/><Relationship Id="rId3" Type="http://schemas.openxmlformats.org/officeDocument/2006/relationships/tags" Target="../tags/tag451.xml"/><Relationship Id="rId2" Type="http://schemas.openxmlformats.org/officeDocument/2006/relationships/tags" Target="../tags/tag450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462.xml"/><Relationship Id="rId13" Type="http://schemas.openxmlformats.org/officeDocument/2006/relationships/tags" Target="../tags/tag461.xml"/><Relationship Id="rId12" Type="http://schemas.openxmlformats.org/officeDocument/2006/relationships/tags" Target="../tags/tag460.xml"/><Relationship Id="rId11" Type="http://schemas.openxmlformats.org/officeDocument/2006/relationships/tags" Target="../tags/tag459.xml"/><Relationship Id="rId10" Type="http://schemas.openxmlformats.org/officeDocument/2006/relationships/tags" Target="../tags/tag458.xml"/><Relationship Id="rId1" Type="http://schemas.openxmlformats.org/officeDocument/2006/relationships/tags" Target="../tags/tag449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467.xml"/><Relationship Id="rId4" Type="http://schemas.openxmlformats.org/officeDocument/2006/relationships/tags" Target="../tags/tag466.xml"/><Relationship Id="rId3" Type="http://schemas.openxmlformats.org/officeDocument/2006/relationships/tags" Target="../tags/tag465.xml"/><Relationship Id="rId2" Type="http://schemas.openxmlformats.org/officeDocument/2006/relationships/tags" Target="../tags/tag464.xml"/><Relationship Id="rId1" Type="http://schemas.openxmlformats.org/officeDocument/2006/relationships/tags" Target="../tags/tag463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472.xml"/><Relationship Id="rId4" Type="http://schemas.openxmlformats.org/officeDocument/2006/relationships/tags" Target="../tags/tag471.xml"/><Relationship Id="rId3" Type="http://schemas.openxmlformats.org/officeDocument/2006/relationships/tags" Target="../tags/tag470.xml"/><Relationship Id="rId2" Type="http://schemas.openxmlformats.org/officeDocument/2006/relationships/tags" Target="../tags/tag469.xml"/><Relationship Id="rId1" Type="http://schemas.openxmlformats.org/officeDocument/2006/relationships/tags" Target="../tags/tag46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6" Type="http://schemas.openxmlformats.org/officeDocument/2006/relationships/tags" Target="../tags/tag478.xml"/><Relationship Id="rId5" Type="http://schemas.openxmlformats.org/officeDocument/2006/relationships/tags" Target="../tags/tag477.xml"/><Relationship Id="rId4" Type="http://schemas.openxmlformats.org/officeDocument/2006/relationships/tags" Target="../tags/tag476.xml"/><Relationship Id="rId3" Type="http://schemas.openxmlformats.org/officeDocument/2006/relationships/tags" Target="../tags/tag475.xml"/><Relationship Id="rId2" Type="http://schemas.openxmlformats.org/officeDocument/2006/relationships/tags" Target="../tags/tag474.xml"/><Relationship Id="rId1" Type="http://schemas.openxmlformats.org/officeDocument/2006/relationships/tags" Target="../tags/tag47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1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481.xml"/><Relationship Id="rId6" Type="http://schemas.openxmlformats.org/officeDocument/2006/relationships/image" Target="../media/image30.png"/><Relationship Id="rId5" Type="http://schemas.openxmlformats.org/officeDocument/2006/relationships/tags" Target="../tags/tag480.xml"/><Relationship Id="rId4" Type="http://schemas.openxmlformats.org/officeDocument/2006/relationships/image" Target="../media/image29.png"/><Relationship Id="rId3" Type="http://schemas.openxmlformats.org/officeDocument/2006/relationships/tags" Target="../tags/tag479.xml"/><Relationship Id="rId2" Type="http://schemas.openxmlformats.org/officeDocument/2006/relationships/image" Target="../media/image25.jpeg"/><Relationship Id="rId1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0" Type="http://schemas.openxmlformats.org/officeDocument/2006/relationships/notesSlide" Target="../notesSlides/notesSlide2.xml"/><Relationship Id="rId3" Type="http://schemas.openxmlformats.org/officeDocument/2006/relationships/tags" Target="../tags/tag50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69.xml"/><Relationship Id="rId27" Type="http://schemas.openxmlformats.org/officeDocument/2006/relationships/tags" Target="../tags/tag68.xml"/><Relationship Id="rId26" Type="http://schemas.openxmlformats.org/officeDocument/2006/relationships/tags" Target="../tags/tag67.xml"/><Relationship Id="rId25" Type="http://schemas.openxmlformats.org/officeDocument/2006/relationships/tags" Target="../tags/tag66.xml"/><Relationship Id="rId24" Type="http://schemas.openxmlformats.org/officeDocument/2006/relationships/tags" Target="../tags/tag65.xml"/><Relationship Id="rId23" Type="http://schemas.openxmlformats.org/officeDocument/2006/relationships/image" Target="../media/image10.png"/><Relationship Id="rId22" Type="http://schemas.openxmlformats.org/officeDocument/2006/relationships/tags" Target="../tags/tag64.xml"/><Relationship Id="rId21" Type="http://schemas.openxmlformats.org/officeDocument/2006/relationships/tags" Target="../tags/tag63.xml"/><Relationship Id="rId20" Type="http://schemas.openxmlformats.org/officeDocument/2006/relationships/tags" Target="../tags/tag62.xml"/><Relationship Id="rId2" Type="http://schemas.openxmlformats.org/officeDocument/2006/relationships/image" Target="../media/image4.png"/><Relationship Id="rId19" Type="http://schemas.openxmlformats.org/officeDocument/2006/relationships/image" Target="../media/image9.png"/><Relationship Id="rId18" Type="http://schemas.openxmlformats.org/officeDocument/2006/relationships/tags" Target="../tags/tag61.xml"/><Relationship Id="rId17" Type="http://schemas.openxmlformats.org/officeDocument/2006/relationships/tags" Target="../tags/tag60.xml"/><Relationship Id="rId16" Type="http://schemas.openxmlformats.org/officeDocument/2006/relationships/tags" Target="../tags/tag59.xml"/><Relationship Id="rId15" Type="http://schemas.openxmlformats.org/officeDocument/2006/relationships/image" Target="../media/image8.png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image" Target="../media/image7.png"/><Relationship Id="rId10" Type="http://schemas.openxmlformats.org/officeDocument/2006/relationships/tags" Target="../tags/tag55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GIF"/><Relationship Id="rId2" Type="http://schemas.openxmlformats.org/officeDocument/2006/relationships/image" Target="../media/image25.jpeg"/><Relationship Id="rId1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25.jpeg"/><Relationship Id="rId1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jpeg"/><Relationship Id="rId1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jpeg"/><Relationship Id="rId1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490.xml"/><Relationship Id="rId8" Type="http://schemas.openxmlformats.org/officeDocument/2006/relationships/tags" Target="../tags/tag489.xml"/><Relationship Id="rId75" Type="http://schemas.openxmlformats.org/officeDocument/2006/relationships/slideLayout" Target="../slideLayouts/slideLayout1.xml"/><Relationship Id="rId74" Type="http://schemas.openxmlformats.org/officeDocument/2006/relationships/tags" Target="../tags/tag553.xml"/><Relationship Id="rId73" Type="http://schemas.openxmlformats.org/officeDocument/2006/relationships/tags" Target="../tags/tag552.xml"/><Relationship Id="rId72" Type="http://schemas.openxmlformats.org/officeDocument/2006/relationships/tags" Target="../tags/tag551.xml"/><Relationship Id="rId71" Type="http://schemas.openxmlformats.org/officeDocument/2006/relationships/tags" Target="../tags/tag550.xml"/><Relationship Id="rId70" Type="http://schemas.openxmlformats.org/officeDocument/2006/relationships/tags" Target="../tags/tag549.xml"/><Relationship Id="rId7" Type="http://schemas.openxmlformats.org/officeDocument/2006/relationships/tags" Target="../tags/tag488.xml"/><Relationship Id="rId69" Type="http://schemas.openxmlformats.org/officeDocument/2006/relationships/tags" Target="../tags/tag548.xml"/><Relationship Id="rId68" Type="http://schemas.openxmlformats.org/officeDocument/2006/relationships/tags" Target="../tags/tag547.xml"/><Relationship Id="rId67" Type="http://schemas.openxmlformats.org/officeDocument/2006/relationships/tags" Target="../tags/tag546.xml"/><Relationship Id="rId66" Type="http://schemas.openxmlformats.org/officeDocument/2006/relationships/tags" Target="../tags/tag545.xml"/><Relationship Id="rId65" Type="http://schemas.openxmlformats.org/officeDocument/2006/relationships/tags" Target="../tags/tag544.xml"/><Relationship Id="rId64" Type="http://schemas.openxmlformats.org/officeDocument/2006/relationships/tags" Target="../tags/tag543.xml"/><Relationship Id="rId63" Type="http://schemas.openxmlformats.org/officeDocument/2006/relationships/tags" Target="../tags/tag542.xml"/><Relationship Id="rId62" Type="http://schemas.openxmlformats.org/officeDocument/2006/relationships/tags" Target="../tags/tag541.xml"/><Relationship Id="rId61" Type="http://schemas.openxmlformats.org/officeDocument/2006/relationships/tags" Target="../tags/tag540.xml"/><Relationship Id="rId60" Type="http://schemas.openxmlformats.org/officeDocument/2006/relationships/tags" Target="../tags/tag539.xml"/><Relationship Id="rId6" Type="http://schemas.openxmlformats.org/officeDocument/2006/relationships/tags" Target="../tags/tag487.xml"/><Relationship Id="rId59" Type="http://schemas.openxmlformats.org/officeDocument/2006/relationships/tags" Target="../tags/tag538.xml"/><Relationship Id="rId58" Type="http://schemas.openxmlformats.org/officeDocument/2006/relationships/tags" Target="../tags/tag537.xml"/><Relationship Id="rId57" Type="http://schemas.openxmlformats.org/officeDocument/2006/relationships/tags" Target="../tags/tag536.xml"/><Relationship Id="rId56" Type="http://schemas.openxmlformats.org/officeDocument/2006/relationships/tags" Target="../tags/tag535.xml"/><Relationship Id="rId55" Type="http://schemas.openxmlformats.org/officeDocument/2006/relationships/tags" Target="../tags/tag534.xml"/><Relationship Id="rId54" Type="http://schemas.openxmlformats.org/officeDocument/2006/relationships/tags" Target="../tags/tag533.xml"/><Relationship Id="rId53" Type="http://schemas.openxmlformats.org/officeDocument/2006/relationships/tags" Target="../tags/tag532.xml"/><Relationship Id="rId52" Type="http://schemas.openxmlformats.org/officeDocument/2006/relationships/tags" Target="../tags/tag531.xml"/><Relationship Id="rId51" Type="http://schemas.openxmlformats.org/officeDocument/2006/relationships/tags" Target="../tags/tag530.xml"/><Relationship Id="rId50" Type="http://schemas.openxmlformats.org/officeDocument/2006/relationships/tags" Target="../tags/tag529.xml"/><Relationship Id="rId5" Type="http://schemas.openxmlformats.org/officeDocument/2006/relationships/tags" Target="../tags/tag486.xml"/><Relationship Id="rId49" Type="http://schemas.openxmlformats.org/officeDocument/2006/relationships/tags" Target="../tags/tag528.xml"/><Relationship Id="rId48" Type="http://schemas.openxmlformats.org/officeDocument/2006/relationships/tags" Target="../tags/tag527.xml"/><Relationship Id="rId47" Type="http://schemas.openxmlformats.org/officeDocument/2006/relationships/tags" Target="../tags/tag526.xml"/><Relationship Id="rId46" Type="http://schemas.openxmlformats.org/officeDocument/2006/relationships/tags" Target="../tags/tag525.xml"/><Relationship Id="rId45" Type="http://schemas.openxmlformats.org/officeDocument/2006/relationships/tags" Target="../tags/tag524.xml"/><Relationship Id="rId44" Type="http://schemas.openxmlformats.org/officeDocument/2006/relationships/tags" Target="../tags/tag523.xml"/><Relationship Id="rId43" Type="http://schemas.openxmlformats.org/officeDocument/2006/relationships/tags" Target="../tags/tag522.xml"/><Relationship Id="rId42" Type="http://schemas.openxmlformats.org/officeDocument/2006/relationships/tags" Target="../tags/tag521.xml"/><Relationship Id="rId41" Type="http://schemas.openxmlformats.org/officeDocument/2006/relationships/tags" Target="../tags/tag520.xml"/><Relationship Id="rId40" Type="http://schemas.openxmlformats.org/officeDocument/2006/relationships/tags" Target="../tags/tag519.xml"/><Relationship Id="rId4" Type="http://schemas.openxmlformats.org/officeDocument/2006/relationships/tags" Target="../tags/tag485.xml"/><Relationship Id="rId39" Type="http://schemas.openxmlformats.org/officeDocument/2006/relationships/tags" Target="../tags/tag518.xml"/><Relationship Id="rId38" Type="http://schemas.openxmlformats.org/officeDocument/2006/relationships/tags" Target="../tags/tag517.xml"/><Relationship Id="rId37" Type="http://schemas.openxmlformats.org/officeDocument/2006/relationships/tags" Target="../tags/tag516.xml"/><Relationship Id="rId36" Type="http://schemas.openxmlformats.org/officeDocument/2006/relationships/tags" Target="../tags/tag515.xml"/><Relationship Id="rId35" Type="http://schemas.openxmlformats.org/officeDocument/2006/relationships/tags" Target="../tags/tag514.xml"/><Relationship Id="rId34" Type="http://schemas.openxmlformats.org/officeDocument/2006/relationships/tags" Target="../tags/tag513.xml"/><Relationship Id="rId33" Type="http://schemas.openxmlformats.org/officeDocument/2006/relationships/tags" Target="../tags/tag512.xml"/><Relationship Id="rId32" Type="http://schemas.openxmlformats.org/officeDocument/2006/relationships/tags" Target="../tags/tag511.xml"/><Relationship Id="rId31" Type="http://schemas.openxmlformats.org/officeDocument/2006/relationships/tags" Target="../tags/tag510.xml"/><Relationship Id="rId30" Type="http://schemas.openxmlformats.org/officeDocument/2006/relationships/tags" Target="../tags/tag509.xml"/><Relationship Id="rId3" Type="http://schemas.openxmlformats.org/officeDocument/2006/relationships/tags" Target="../tags/tag484.xml"/><Relationship Id="rId29" Type="http://schemas.openxmlformats.org/officeDocument/2006/relationships/tags" Target="../tags/tag508.xml"/><Relationship Id="rId28" Type="http://schemas.openxmlformats.org/officeDocument/2006/relationships/image" Target="../media/image35.png"/><Relationship Id="rId27" Type="http://schemas.openxmlformats.org/officeDocument/2006/relationships/tags" Target="../tags/tag507.xml"/><Relationship Id="rId26" Type="http://schemas.openxmlformats.org/officeDocument/2006/relationships/tags" Target="../tags/tag506.xml"/><Relationship Id="rId25" Type="http://schemas.openxmlformats.org/officeDocument/2006/relationships/tags" Target="../tags/tag505.xml"/><Relationship Id="rId24" Type="http://schemas.openxmlformats.org/officeDocument/2006/relationships/tags" Target="../tags/tag504.xml"/><Relationship Id="rId23" Type="http://schemas.openxmlformats.org/officeDocument/2006/relationships/tags" Target="../tags/tag503.xml"/><Relationship Id="rId22" Type="http://schemas.openxmlformats.org/officeDocument/2006/relationships/tags" Target="../tags/tag502.xml"/><Relationship Id="rId21" Type="http://schemas.openxmlformats.org/officeDocument/2006/relationships/tags" Target="../tags/tag501.xml"/><Relationship Id="rId20" Type="http://schemas.openxmlformats.org/officeDocument/2006/relationships/tags" Target="../tags/tag500.xml"/><Relationship Id="rId2" Type="http://schemas.openxmlformats.org/officeDocument/2006/relationships/tags" Target="../tags/tag483.xml"/><Relationship Id="rId19" Type="http://schemas.openxmlformats.org/officeDocument/2006/relationships/tags" Target="../tags/tag499.xml"/><Relationship Id="rId18" Type="http://schemas.openxmlformats.org/officeDocument/2006/relationships/tags" Target="../tags/tag498.xml"/><Relationship Id="rId17" Type="http://schemas.openxmlformats.org/officeDocument/2006/relationships/tags" Target="../tags/tag497.xml"/><Relationship Id="rId16" Type="http://schemas.openxmlformats.org/officeDocument/2006/relationships/tags" Target="../tags/tag496.xml"/><Relationship Id="rId15" Type="http://schemas.openxmlformats.org/officeDocument/2006/relationships/tags" Target="../tags/tag495.xml"/><Relationship Id="rId14" Type="http://schemas.openxmlformats.org/officeDocument/2006/relationships/tags" Target="../tags/tag494.xml"/><Relationship Id="rId13" Type="http://schemas.openxmlformats.org/officeDocument/2006/relationships/tags" Target="../tags/tag493.xml"/><Relationship Id="rId12" Type="http://schemas.openxmlformats.org/officeDocument/2006/relationships/tags" Target="../tags/tag492.xml"/><Relationship Id="rId11" Type="http://schemas.openxmlformats.org/officeDocument/2006/relationships/image" Target="../media/image18.png"/><Relationship Id="rId10" Type="http://schemas.openxmlformats.org/officeDocument/2006/relationships/tags" Target="../tags/tag491.xml"/><Relationship Id="rId1" Type="http://schemas.openxmlformats.org/officeDocument/2006/relationships/tags" Target="../tags/tag482.xml"/></Relationships>
</file>

<file path=ppt/slides/_rels/slide25.xml.rels><?xml version="1.0" encoding="UTF-8" standalone="yes"?>
<Relationships xmlns="http://schemas.openxmlformats.org/package/2006/relationships"><Relationship Id="rId99" Type="http://schemas.openxmlformats.org/officeDocument/2006/relationships/tags" Target="../tags/tag649.xml"/><Relationship Id="rId98" Type="http://schemas.openxmlformats.org/officeDocument/2006/relationships/tags" Target="../tags/tag648.xml"/><Relationship Id="rId97" Type="http://schemas.openxmlformats.org/officeDocument/2006/relationships/tags" Target="../tags/tag647.xml"/><Relationship Id="rId96" Type="http://schemas.openxmlformats.org/officeDocument/2006/relationships/tags" Target="../tags/tag646.xml"/><Relationship Id="rId95" Type="http://schemas.openxmlformats.org/officeDocument/2006/relationships/tags" Target="../tags/tag645.xml"/><Relationship Id="rId94" Type="http://schemas.openxmlformats.org/officeDocument/2006/relationships/tags" Target="../tags/tag644.xml"/><Relationship Id="rId93" Type="http://schemas.openxmlformats.org/officeDocument/2006/relationships/tags" Target="../tags/tag643.xml"/><Relationship Id="rId92" Type="http://schemas.openxmlformats.org/officeDocument/2006/relationships/tags" Target="../tags/tag642.xml"/><Relationship Id="rId91" Type="http://schemas.openxmlformats.org/officeDocument/2006/relationships/tags" Target="../tags/tag641.xml"/><Relationship Id="rId90" Type="http://schemas.openxmlformats.org/officeDocument/2006/relationships/tags" Target="../tags/tag640.xml"/><Relationship Id="rId9" Type="http://schemas.openxmlformats.org/officeDocument/2006/relationships/tags" Target="../tags/tag562.xml"/><Relationship Id="rId89" Type="http://schemas.openxmlformats.org/officeDocument/2006/relationships/tags" Target="../tags/tag639.xml"/><Relationship Id="rId88" Type="http://schemas.openxmlformats.org/officeDocument/2006/relationships/tags" Target="../tags/tag638.xml"/><Relationship Id="rId87" Type="http://schemas.openxmlformats.org/officeDocument/2006/relationships/tags" Target="../tags/tag637.xml"/><Relationship Id="rId86" Type="http://schemas.openxmlformats.org/officeDocument/2006/relationships/tags" Target="../tags/tag636.xml"/><Relationship Id="rId85" Type="http://schemas.openxmlformats.org/officeDocument/2006/relationships/tags" Target="../tags/tag635.xml"/><Relationship Id="rId84" Type="http://schemas.openxmlformats.org/officeDocument/2006/relationships/tags" Target="../tags/tag634.xml"/><Relationship Id="rId83" Type="http://schemas.openxmlformats.org/officeDocument/2006/relationships/tags" Target="../tags/tag633.xml"/><Relationship Id="rId82" Type="http://schemas.openxmlformats.org/officeDocument/2006/relationships/tags" Target="../tags/tag632.xml"/><Relationship Id="rId81" Type="http://schemas.openxmlformats.org/officeDocument/2006/relationships/image" Target="../media/image24.png"/><Relationship Id="rId80" Type="http://schemas.openxmlformats.org/officeDocument/2006/relationships/tags" Target="../tags/tag631.xml"/><Relationship Id="rId8" Type="http://schemas.openxmlformats.org/officeDocument/2006/relationships/tags" Target="../tags/tag561.xml"/><Relationship Id="rId79" Type="http://schemas.openxmlformats.org/officeDocument/2006/relationships/tags" Target="../tags/tag630.xml"/><Relationship Id="rId78" Type="http://schemas.openxmlformats.org/officeDocument/2006/relationships/image" Target="../media/image28.jpeg"/><Relationship Id="rId77" Type="http://schemas.openxmlformats.org/officeDocument/2006/relationships/tags" Target="../tags/tag629.xml"/><Relationship Id="rId76" Type="http://schemas.openxmlformats.org/officeDocument/2006/relationships/tags" Target="../tags/tag628.xml"/><Relationship Id="rId75" Type="http://schemas.openxmlformats.org/officeDocument/2006/relationships/tags" Target="../tags/tag627.xml"/><Relationship Id="rId74" Type="http://schemas.openxmlformats.org/officeDocument/2006/relationships/tags" Target="../tags/tag626.xml"/><Relationship Id="rId73" Type="http://schemas.openxmlformats.org/officeDocument/2006/relationships/tags" Target="../tags/tag625.xml"/><Relationship Id="rId72" Type="http://schemas.openxmlformats.org/officeDocument/2006/relationships/tags" Target="../tags/tag624.xml"/><Relationship Id="rId71" Type="http://schemas.openxmlformats.org/officeDocument/2006/relationships/tags" Target="../tags/tag623.xml"/><Relationship Id="rId70" Type="http://schemas.openxmlformats.org/officeDocument/2006/relationships/tags" Target="../tags/tag622.xml"/><Relationship Id="rId7" Type="http://schemas.openxmlformats.org/officeDocument/2006/relationships/tags" Target="../tags/tag560.xml"/><Relationship Id="rId69" Type="http://schemas.openxmlformats.org/officeDocument/2006/relationships/tags" Target="../tags/tag621.xml"/><Relationship Id="rId68" Type="http://schemas.openxmlformats.org/officeDocument/2006/relationships/tags" Target="../tags/tag620.xml"/><Relationship Id="rId67" Type="http://schemas.openxmlformats.org/officeDocument/2006/relationships/tags" Target="../tags/tag619.xml"/><Relationship Id="rId66" Type="http://schemas.openxmlformats.org/officeDocument/2006/relationships/tags" Target="../tags/tag618.xml"/><Relationship Id="rId65" Type="http://schemas.openxmlformats.org/officeDocument/2006/relationships/tags" Target="../tags/tag617.xml"/><Relationship Id="rId64" Type="http://schemas.openxmlformats.org/officeDocument/2006/relationships/tags" Target="../tags/tag616.xml"/><Relationship Id="rId63" Type="http://schemas.openxmlformats.org/officeDocument/2006/relationships/tags" Target="../tags/tag615.xml"/><Relationship Id="rId62" Type="http://schemas.openxmlformats.org/officeDocument/2006/relationships/tags" Target="../tags/tag614.xml"/><Relationship Id="rId61" Type="http://schemas.openxmlformats.org/officeDocument/2006/relationships/tags" Target="../tags/tag613.xml"/><Relationship Id="rId60" Type="http://schemas.openxmlformats.org/officeDocument/2006/relationships/tags" Target="../tags/tag612.xml"/><Relationship Id="rId6" Type="http://schemas.openxmlformats.org/officeDocument/2006/relationships/tags" Target="../tags/tag559.xml"/><Relationship Id="rId59" Type="http://schemas.openxmlformats.org/officeDocument/2006/relationships/tags" Target="../tags/tag611.xml"/><Relationship Id="rId58" Type="http://schemas.openxmlformats.org/officeDocument/2006/relationships/tags" Target="../tags/tag610.xml"/><Relationship Id="rId57" Type="http://schemas.openxmlformats.org/officeDocument/2006/relationships/tags" Target="../tags/tag609.xml"/><Relationship Id="rId56" Type="http://schemas.openxmlformats.org/officeDocument/2006/relationships/tags" Target="../tags/tag608.xml"/><Relationship Id="rId55" Type="http://schemas.openxmlformats.org/officeDocument/2006/relationships/tags" Target="../tags/tag607.xml"/><Relationship Id="rId54" Type="http://schemas.openxmlformats.org/officeDocument/2006/relationships/tags" Target="../tags/tag606.xml"/><Relationship Id="rId53" Type="http://schemas.openxmlformats.org/officeDocument/2006/relationships/tags" Target="../tags/tag605.xml"/><Relationship Id="rId52" Type="http://schemas.openxmlformats.org/officeDocument/2006/relationships/tags" Target="../tags/tag604.xml"/><Relationship Id="rId51" Type="http://schemas.openxmlformats.org/officeDocument/2006/relationships/tags" Target="../tags/tag603.xml"/><Relationship Id="rId50" Type="http://schemas.openxmlformats.org/officeDocument/2006/relationships/tags" Target="../tags/tag602.xml"/><Relationship Id="rId5" Type="http://schemas.openxmlformats.org/officeDocument/2006/relationships/tags" Target="../tags/tag558.xml"/><Relationship Id="rId49" Type="http://schemas.openxmlformats.org/officeDocument/2006/relationships/tags" Target="../tags/tag601.xml"/><Relationship Id="rId48" Type="http://schemas.openxmlformats.org/officeDocument/2006/relationships/tags" Target="../tags/tag600.xml"/><Relationship Id="rId47" Type="http://schemas.openxmlformats.org/officeDocument/2006/relationships/tags" Target="../tags/tag599.xml"/><Relationship Id="rId46" Type="http://schemas.openxmlformats.org/officeDocument/2006/relationships/tags" Target="../tags/tag598.xml"/><Relationship Id="rId45" Type="http://schemas.openxmlformats.org/officeDocument/2006/relationships/tags" Target="../tags/tag597.xml"/><Relationship Id="rId44" Type="http://schemas.openxmlformats.org/officeDocument/2006/relationships/tags" Target="../tags/tag596.xml"/><Relationship Id="rId43" Type="http://schemas.openxmlformats.org/officeDocument/2006/relationships/tags" Target="../tags/tag595.xml"/><Relationship Id="rId42" Type="http://schemas.openxmlformats.org/officeDocument/2006/relationships/tags" Target="../tags/tag594.xml"/><Relationship Id="rId41" Type="http://schemas.openxmlformats.org/officeDocument/2006/relationships/tags" Target="../tags/tag593.xml"/><Relationship Id="rId40" Type="http://schemas.openxmlformats.org/officeDocument/2006/relationships/tags" Target="../tags/tag592.xml"/><Relationship Id="rId4" Type="http://schemas.openxmlformats.org/officeDocument/2006/relationships/tags" Target="../tags/tag557.xml"/><Relationship Id="rId39" Type="http://schemas.openxmlformats.org/officeDocument/2006/relationships/tags" Target="../tags/tag591.xml"/><Relationship Id="rId38" Type="http://schemas.openxmlformats.org/officeDocument/2006/relationships/tags" Target="../tags/tag590.xml"/><Relationship Id="rId37" Type="http://schemas.openxmlformats.org/officeDocument/2006/relationships/tags" Target="../tags/tag589.xml"/><Relationship Id="rId36" Type="http://schemas.openxmlformats.org/officeDocument/2006/relationships/tags" Target="../tags/tag588.xml"/><Relationship Id="rId35" Type="http://schemas.openxmlformats.org/officeDocument/2006/relationships/tags" Target="../tags/tag587.xml"/><Relationship Id="rId34" Type="http://schemas.openxmlformats.org/officeDocument/2006/relationships/tags" Target="../tags/tag586.xml"/><Relationship Id="rId33" Type="http://schemas.openxmlformats.org/officeDocument/2006/relationships/tags" Target="../tags/tag585.xml"/><Relationship Id="rId32" Type="http://schemas.openxmlformats.org/officeDocument/2006/relationships/tags" Target="../tags/tag584.xml"/><Relationship Id="rId31" Type="http://schemas.openxmlformats.org/officeDocument/2006/relationships/tags" Target="../tags/tag583.xml"/><Relationship Id="rId30" Type="http://schemas.openxmlformats.org/officeDocument/2006/relationships/tags" Target="../tags/tag582.xml"/><Relationship Id="rId3" Type="http://schemas.openxmlformats.org/officeDocument/2006/relationships/tags" Target="../tags/tag556.xml"/><Relationship Id="rId29" Type="http://schemas.openxmlformats.org/officeDocument/2006/relationships/tags" Target="../tags/tag581.xml"/><Relationship Id="rId28" Type="http://schemas.openxmlformats.org/officeDocument/2006/relationships/tags" Target="../tags/tag580.xml"/><Relationship Id="rId27" Type="http://schemas.openxmlformats.org/officeDocument/2006/relationships/tags" Target="../tags/tag579.xml"/><Relationship Id="rId26" Type="http://schemas.openxmlformats.org/officeDocument/2006/relationships/tags" Target="../tags/tag578.xml"/><Relationship Id="rId25" Type="http://schemas.openxmlformats.org/officeDocument/2006/relationships/tags" Target="../tags/tag577.xml"/><Relationship Id="rId24" Type="http://schemas.openxmlformats.org/officeDocument/2006/relationships/tags" Target="../tags/tag576.xml"/><Relationship Id="rId23" Type="http://schemas.openxmlformats.org/officeDocument/2006/relationships/tags" Target="../tags/tag575.xml"/><Relationship Id="rId22" Type="http://schemas.openxmlformats.org/officeDocument/2006/relationships/tags" Target="../tags/tag574.xml"/><Relationship Id="rId21" Type="http://schemas.openxmlformats.org/officeDocument/2006/relationships/tags" Target="../tags/tag573.xml"/><Relationship Id="rId20" Type="http://schemas.openxmlformats.org/officeDocument/2006/relationships/tags" Target="../tags/tag572.xml"/><Relationship Id="rId2" Type="http://schemas.openxmlformats.org/officeDocument/2006/relationships/tags" Target="../tags/tag555.xml"/><Relationship Id="rId19" Type="http://schemas.openxmlformats.org/officeDocument/2006/relationships/tags" Target="../tags/tag571.xml"/><Relationship Id="rId18" Type="http://schemas.openxmlformats.org/officeDocument/2006/relationships/tags" Target="../tags/tag570.xml"/><Relationship Id="rId17" Type="http://schemas.openxmlformats.org/officeDocument/2006/relationships/tags" Target="../tags/tag569.xml"/><Relationship Id="rId16" Type="http://schemas.openxmlformats.org/officeDocument/2006/relationships/tags" Target="../tags/tag568.xml"/><Relationship Id="rId158" Type="http://schemas.openxmlformats.org/officeDocument/2006/relationships/slideLayout" Target="../slideLayouts/slideLayout1.xml"/><Relationship Id="rId157" Type="http://schemas.openxmlformats.org/officeDocument/2006/relationships/image" Target="../media/image39.GIF"/><Relationship Id="rId156" Type="http://schemas.openxmlformats.org/officeDocument/2006/relationships/image" Target="../media/image38.png"/><Relationship Id="rId155" Type="http://schemas.openxmlformats.org/officeDocument/2006/relationships/tags" Target="../tags/tag703.xml"/><Relationship Id="rId154" Type="http://schemas.openxmlformats.org/officeDocument/2006/relationships/image" Target="../media/image37.png"/><Relationship Id="rId153" Type="http://schemas.openxmlformats.org/officeDocument/2006/relationships/tags" Target="../tags/tag702.xml"/><Relationship Id="rId152" Type="http://schemas.openxmlformats.org/officeDocument/2006/relationships/image" Target="../media/image36.png"/><Relationship Id="rId151" Type="http://schemas.openxmlformats.org/officeDocument/2006/relationships/tags" Target="../tags/tag701.xml"/><Relationship Id="rId150" Type="http://schemas.openxmlformats.org/officeDocument/2006/relationships/tags" Target="../tags/tag700.xml"/><Relationship Id="rId15" Type="http://schemas.openxmlformats.org/officeDocument/2006/relationships/tags" Target="../tags/tag567.xml"/><Relationship Id="rId149" Type="http://schemas.openxmlformats.org/officeDocument/2006/relationships/tags" Target="../tags/tag699.xml"/><Relationship Id="rId148" Type="http://schemas.openxmlformats.org/officeDocument/2006/relationships/tags" Target="../tags/tag698.xml"/><Relationship Id="rId147" Type="http://schemas.openxmlformats.org/officeDocument/2006/relationships/tags" Target="../tags/tag697.xml"/><Relationship Id="rId146" Type="http://schemas.openxmlformats.org/officeDocument/2006/relationships/tags" Target="../tags/tag696.xml"/><Relationship Id="rId145" Type="http://schemas.openxmlformats.org/officeDocument/2006/relationships/tags" Target="../tags/tag695.xml"/><Relationship Id="rId144" Type="http://schemas.openxmlformats.org/officeDocument/2006/relationships/tags" Target="../tags/tag694.xml"/><Relationship Id="rId143" Type="http://schemas.openxmlformats.org/officeDocument/2006/relationships/tags" Target="../tags/tag693.xml"/><Relationship Id="rId142" Type="http://schemas.openxmlformats.org/officeDocument/2006/relationships/tags" Target="../tags/tag692.xml"/><Relationship Id="rId141" Type="http://schemas.openxmlformats.org/officeDocument/2006/relationships/tags" Target="../tags/tag691.xml"/><Relationship Id="rId140" Type="http://schemas.openxmlformats.org/officeDocument/2006/relationships/tags" Target="../tags/tag690.xml"/><Relationship Id="rId14" Type="http://schemas.openxmlformats.org/officeDocument/2006/relationships/tags" Target="../tags/tag566.xml"/><Relationship Id="rId139" Type="http://schemas.openxmlformats.org/officeDocument/2006/relationships/tags" Target="../tags/tag689.xml"/><Relationship Id="rId138" Type="http://schemas.openxmlformats.org/officeDocument/2006/relationships/tags" Target="../tags/tag688.xml"/><Relationship Id="rId137" Type="http://schemas.openxmlformats.org/officeDocument/2006/relationships/tags" Target="../tags/tag687.xml"/><Relationship Id="rId136" Type="http://schemas.openxmlformats.org/officeDocument/2006/relationships/tags" Target="../tags/tag686.xml"/><Relationship Id="rId135" Type="http://schemas.openxmlformats.org/officeDocument/2006/relationships/tags" Target="../tags/tag685.xml"/><Relationship Id="rId134" Type="http://schemas.openxmlformats.org/officeDocument/2006/relationships/tags" Target="../tags/tag684.xml"/><Relationship Id="rId133" Type="http://schemas.openxmlformats.org/officeDocument/2006/relationships/tags" Target="../tags/tag683.xml"/><Relationship Id="rId132" Type="http://schemas.openxmlformats.org/officeDocument/2006/relationships/tags" Target="../tags/tag682.xml"/><Relationship Id="rId131" Type="http://schemas.openxmlformats.org/officeDocument/2006/relationships/tags" Target="../tags/tag681.xml"/><Relationship Id="rId130" Type="http://schemas.openxmlformats.org/officeDocument/2006/relationships/tags" Target="../tags/tag680.xml"/><Relationship Id="rId13" Type="http://schemas.openxmlformats.org/officeDocument/2006/relationships/tags" Target="../tags/tag565.xml"/><Relationship Id="rId129" Type="http://schemas.openxmlformats.org/officeDocument/2006/relationships/tags" Target="../tags/tag679.xml"/><Relationship Id="rId128" Type="http://schemas.openxmlformats.org/officeDocument/2006/relationships/tags" Target="../tags/tag678.xml"/><Relationship Id="rId127" Type="http://schemas.openxmlformats.org/officeDocument/2006/relationships/tags" Target="../tags/tag677.xml"/><Relationship Id="rId126" Type="http://schemas.openxmlformats.org/officeDocument/2006/relationships/tags" Target="../tags/tag676.xml"/><Relationship Id="rId125" Type="http://schemas.openxmlformats.org/officeDocument/2006/relationships/tags" Target="../tags/tag675.xml"/><Relationship Id="rId124" Type="http://schemas.openxmlformats.org/officeDocument/2006/relationships/tags" Target="../tags/tag674.xml"/><Relationship Id="rId123" Type="http://schemas.openxmlformats.org/officeDocument/2006/relationships/tags" Target="../tags/tag673.xml"/><Relationship Id="rId122" Type="http://schemas.openxmlformats.org/officeDocument/2006/relationships/tags" Target="../tags/tag672.xml"/><Relationship Id="rId121" Type="http://schemas.openxmlformats.org/officeDocument/2006/relationships/tags" Target="../tags/tag671.xml"/><Relationship Id="rId120" Type="http://schemas.openxmlformats.org/officeDocument/2006/relationships/tags" Target="../tags/tag670.xml"/><Relationship Id="rId12" Type="http://schemas.openxmlformats.org/officeDocument/2006/relationships/tags" Target="../tags/tag564.xml"/><Relationship Id="rId119" Type="http://schemas.openxmlformats.org/officeDocument/2006/relationships/tags" Target="../tags/tag669.xml"/><Relationship Id="rId118" Type="http://schemas.openxmlformats.org/officeDocument/2006/relationships/tags" Target="../tags/tag668.xml"/><Relationship Id="rId117" Type="http://schemas.openxmlformats.org/officeDocument/2006/relationships/tags" Target="../tags/tag667.xml"/><Relationship Id="rId116" Type="http://schemas.openxmlformats.org/officeDocument/2006/relationships/tags" Target="../tags/tag666.xml"/><Relationship Id="rId115" Type="http://schemas.openxmlformats.org/officeDocument/2006/relationships/tags" Target="../tags/tag665.xml"/><Relationship Id="rId114" Type="http://schemas.openxmlformats.org/officeDocument/2006/relationships/tags" Target="../tags/tag664.xml"/><Relationship Id="rId113" Type="http://schemas.openxmlformats.org/officeDocument/2006/relationships/tags" Target="../tags/tag663.xml"/><Relationship Id="rId112" Type="http://schemas.openxmlformats.org/officeDocument/2006/relationships/tags" Target="../tags/tag662.xml"/><Relationship Id="rId111" Type="http://schemas.openxmlformats.org/officeDocument/2006/relationships/tags" Target="../tags/tag661.xml"/><Relationship Id="rId110" Type="http://schemas.openxmlformats.org/officeDocument/2006/relationships/tags" Target="../tags/tag660.xml"/><Relationship Id="rId11" Type="http://schemas.openxmlformats.org/officeDocument/2006/relationships/image" Target="../media/image18.png"/><Relationship Id="rId109" Type="http://schemas.openxmlformats.org/officeDocument/2006/relationships/tags" Target="../tags/tag659.xml"/><Relationship Id="rId108" Type="http://schemas.openxmlformats.org/officeDocument/2006/relationships/tags" Target="../tags/tag658.xml"/><Relationship Id="rId107" Type="http://schemas.openxmlformats.org/officeDocument/2006/relationships/tags" Target="../tags/tag657.xml"/><Relationship Id="rId106" Type="http://schemas.openxmlformats.org/officeDocument/2006/relationships/tags" Target="../tags/tag656.xml"/><Relationship Id="rId105" Type="http://schemas.openxmlformats.org/officeDocument/2006/relationships/tags" Target="../tags/tag655.xml"/><Relationship Id="rId104" Type="http://schemas.openxmlformats.org/officeDocument/2006/relationships/tags" Target="../tags/tag654.xml"/><Relationship Id="rId103" Type="http://schemas.openxmlformats.org/officeDocument/2006/relationships/tags" Target="../tags/tag653.xml"/><Relationship Id="rId102" Type="http://schemas.openxmlformats.org/officeDocument/2006/relationships/tags" Target="../tags/tag652.xml"/><Relationship Id="rId101" Type="http://schemas.openxmlformats.org/officeDocument/2006/relationships/tags" Target="../tags/tag651.xml"/><Relationship Id="rId100" Type="http://schemas.openxmlformats.org/officeDocument/2006/relationships/tags" Target="../tags/tag650.xml"/><Relationship Id="rId10" Type="http://schemas.openxmlformats.org/officeDocument/2006/relationships/tags" Target="../tags/tag563.xml"/><Relationship Id="rId1" Type="http://schemas.openxmlformats.org/officeDocument/2006/relationships/tags" Target="../tags/tag554.xml"/></Relationships>
</file>

<file path=ppt/slides/_rels/slide26.xml.rels><?xml version="1.0" encoding="UTF-8" standalone="yes"?>
<Relationships xmlns="http://schemas.openxmlformats.org/package/2006/relationships"><Relationship Id="rId99" Type="http://schemas.openxmlformats.org/officeDocument/2006/relationships/tags" Target="../tags/tag799.xml"/><Relationship Id="rId98" Type="http://schemas.openxmlformats.org/officeDocument/2006/relationships/tags" Target="../tags/tag798.xml"/><Relationship Id="rId97" Type="http://schemas.openxmlformats.org/officeDocument/2006/relationships/tags" Target="../tags/tag797.xml"/><Relationship Id="rId96" Type="http://schemas.openxmlformats.org/officeDocument/2006/relationships/tags" Target="../tags/tag796.xml"/><Relationship Id="rId95" Type="http://schemas.openxmlformats.org/officeDocument/2006/relationships/tags" Target="../tags/tag795.xml"/><Relationship Id="rId94" Type="http://schemas.openxmlformats.org/officeDocument/2006/relationships/tags" Target="../tags/tag794.xml"/><Relationship Id="rId93" Type="http://schemas.openxmlformats.org/officeDocument/2006/relationships/tags" Target="../tags/tag793.xml"/><Relationship Id="rId92" Type="http://schemas.openxmlformats.org/officeDocument/2006/relationships/tags" Target="../tags/tag792.xml"/><Relationship Id="rId91" Type="http://schemas.openxmlformats.org/officeDocument/2006/relationships/tags" Target="../tags/tag791.xml"/><Relationship Id="rId90" Type="http://schemas.openxmlformats.org/officeDocument/2006/relationships/tags" Target="../tags/tag790.xml"/><Relationship Id="rId9" Type="http://schemas.openxmlformats.org/officeDocument/2006/relationships/tags" Target="../tags/tag712.xml"/><Relationship Id="rId89" Type="http://schemas.openxmlformats.org/officeDocument/2006/relationships/tags" Target="../tags/tag789.xml"/><Relationship Id="rId88" Type="http://schemas.openxmlformats.org/officeDocument/2006/relationships/tags" Target="../tags/tag788.xml"/><Relationship Id="rId87" Type="http://schemas.openxmlformats.org/officeDocument/2006/relationships/tags" Target="../tags/tag787.xml"/><Relationship Id="rId86" Type="http://schemas.openxmlformats.org/officeDocument/2006/relationships/tags" Target="../tags/tag786.xml"/><Relationship Id="rId85" Type="http://schemas.openxmlformats.org/officeDocument/2006/relationships/tags" Target="../tags/tag785.xml"/><Relationship Id="rId84" Type="http://schemas.openxmlformats.org/officeDocument/2006/relationships/tags" Target="../tags/tag784.xml"/><Relationship Id="rId83" Type="http://schemas.openxmlformats.org/officeDocument/2006/relationships/tags" Target="../tags/tag783.xml"/><Relationship Id="rId82" Type="http://schemas.openxmlformats.org/officeDocument/2006/relationships/tags" Target="../tags/tag782.xml"/><Relationship Id="rId81" Type="http://schemas.openxmlformats.org/officeDocument/2006/relationships/tags" Target="../tags/tag781.xml"/><Relationship Id="rId80" Type="http://schemas.openxmlformats.org/officeDocument/2006/relationships/tags" Target="../tags/tag780.xml"/><Relationship Id="rId8" Type="http://schemas.openxmlformats.org/officeDocument/2006/relationships/tags" Target="../tags/tag711.xml"/><Relationship Id="rId79" Type="http://schemas.openxmlformats.org/officeDocument/2006/relationships/tags" Target="../tags/tag779.xml"/><Relationship Id="rId78" Type="http://schemas.openxmlformats.org/officeDocument/2006/relationships/tags" Target="../tags/tag778.xml"/><Relationship Id="rId77" Type="http://schemas.openxmlformats.org/officeDocument/2006/relationships/tags" Target="../tags/tag777.xml"/><Relationship Id="rId76" Type="http://schemas.openxmlformats.org/officeDocument/2006/relationships/tags" Target="../tags/tag776.xml"/><Relationship Id="rId75" Type="http://schemas.openxmlformats.org/officeDocument/2006/relationships/tags" Target="../tags/tag775.xml"/><Relationship Id="rId74" Type="http://schemas.openxmlformats.org/officeDocument/2006/relationships/tags" Target="../tags/tag774.xml"/><Relationship Id="rId73" Type="http://schemas.openxmlformats.org/officeDocument/2006/relationships/tags" Target="../tags/tag773.xml"/><Relationship Id="rId72" Type="http://schemas.openxmlformats.org/officeDocument/2006/relationships/tags" Target="../tags/tag772.xml"/><Relationship Id="rId71" Type="http://schemas.openxmlformats.org/officeDocument/2006/relationships/tags" Target="../tags/tag771.xml"/><Relationship Id="rId70" Type="http://schemas.openxmlformats.org/officeDocument/2006/relationships/tags" Target="../tags/tag770.xml"/><Relationship Id="rId7" Type="http://schemas.openxmlformats.org/officeDocument/2006/relationships/tags" Target="../tags/tag710.xml"/><Relationship Id="rId69" Type="http://schemas.openxmlformats.org/officeDocument/2006/relationships/tags" Target="../tags/tag769.xml"/><Relationship Id="rId68" Type="http://schemas.openxmlformats.org/officeDocument/2006/relationships/tags" Target="../tags/tag768.xml"/><Relationship Id="rId67" Type="http://schemas.openxmlformats.org/officeDocument/2006/relationships/tags" Target="../tags/tag767.xml"/><Relationship Id="rId66" Type="http://schemas.openxmlformats.org/officeDocument/2006/relationships/tags" Target="../tags/tag766.xml"/><Relationship Id="rId65" Type="http://schemas.openxmlformats.org/officeDocument/2006/relationships/tags" Target="../tags/tag765.xml"/><Relationship Id="rId64" Type="http://schemas.openxmlformats.org/officeDocument/2006/relationships/tags" Target="../tags/tag764.xml"/><Relationship Id="rId63" Type="http://schemas.openxmlformats.org/officeDocument/2006/relationships/tags" Target="../tags/tag763.xml"/><Relationship Id="rId62" Type="http://schemas.openxmlformats.org/officeDocument/2006/relationships/tags" Target="../tags/tag762.xml"/><Relationship Id="rId61" Type="http://schemas.openxmlformats.org/officeDocument/2006/relationships/tags" Target="../tags/tag761.xml"/><Relationship Id="rId60" Type="http://schemas.openxmlformats.org/officeDocument/2006/relationships/tags" Target="../tags/tag760.xml"/><Relationship Id="rId6" Type="http://schemas.openxmlformats.org/officeDocument/2006/relationships/tags" Target="../tags/tag709.xml"/><Relationship Id="rId59" Type="http://schemas.openxmlformats.org/officeDocument/2006/relationships/tags" Target="../tags/tag759.xml"/><Relationship Id="rId58" Type="http://schemas.openxmlformats.org/officeDocument/2006/relationships/image" Target="../media/image24.png"/><Relationship Id="rId57" Type="http://schemas.openxmlformats.org/officeDocument/2006/relationships/tags" Target="../tags/tag758.xml"/><Relationship Id="rId56" Type="http://schemas.openxmlformats.org/officeDocument/2006/relationships/tags" Target="../tags/tag757.xml"/><Relationship Id="rId55" Type="http://schemas.openxmlformats.org/officeDocument/2006/relationships/image" Target="../media/image28.jpeg"/><Relationship Id="rId54" Type="http://schemas.openxmlformats.org/officeDocument/2006/relationships/tags" Target="../tags/tag756.xml"/><Relationship Id="rId53" Type="http://schemas.openxmlformats.org/officeDocument/2006/relationships/tags" Target="../tags/tag755.xml"/><Relationship Id="rId52" Type="http://schemas.openxmlformats.org/officeDocument/2006/relationships/tags" Target="../tags/tag754.xml"/><Relationship Id="rId51" Type="http://schemas.openxmlformats.org/officeDocument/2006/relationships/tags" Target="../tags/tag753.xml"/><Relationship Id="rId50" Type="http://schemas.openxmlformats.org/officeDocument/2006/relationships/tags" Target="../tags/tag752.xml"/><Relationship Id="rId5" Type="http://schemas.openxmlformats.org/officeDocument/2006/relationships/tags" Target="../tags/tag708.xml"/><Relationship Id="rId49" Type="http://schemas.openxmlformats.org/officeDocument/2006/relationships/tags" Target="../tags/tag751.xml"/><Relationship Id="rId48" Type="http://schemas.openxmlformats.org/officeDocument/2006/relationships/tags" Target="../tags/tag750.xml"/><Relationship Id="rId47" Type="http://schemas.openxmlformats.org/officeDocument/2006/relationships/tags" Target="../tags/tag749.xml"/><Relationship Id="rId46" Type="http://schemas.openxmlformats.org/officeDocument/2006/relationships/tags" Target="../tags/tag748.xml"/><Relationship Id="rId45" Type="http://schemas.openxmlformats.org/officeDocument/2006/relationships/tags" Target="../tags/tag747.xml"/><Relationship Id="rId44" Type="http://schemas.openxmlformats.org/officeDocument/2006/relationships/tags" Target="../tags/tag746.xml"/><Relationship Id="rId43" Type="http://schemas.openxmlformats.org/officeDocument/2006/relationships/tags" Target="../tags/tag745.xml"/><Relationship Id="rId42" Type="http://schemas.openxmlformats.org/officeDocument/2006/relationships/tags" Target="../tags/tag744.xml"/><Relationship Id="rId41" Type="http://schemas.openxmlformats.org/officeDocument/2006/relationships/tags" Target="../tags/tag743.xml"/><Relationship Id="rId40" Type="http://schemas.openxmlformats.org/officeDocument/2006/relationships/tags" Target="../tags/tag742.xml"/><Relationship Id="rId4" Type="http://schemas.openxmlformats.org/officeDocument/2006/relationships/tags" Target="../tags/tag707.xml"/><Relationship Id="rId39" Type="http://schemas.openxmlformats.org/officeDocument/2006/relationships/tags" Target="../tags/tag741.xml"/><Relationship Id="rId38" Type="http://schemas.openxmlformats.org/officeDocument/2006/relationships/tags" Target="../tags/tag740.xml"/><Relationship Id="rId37" Type="http://schemas.openxmlformats.org/officeDocument/2006/relationships/tags" Target="../tags/tag739.xml"/><Relationship Id="rId36" Type="http://schemas.openxmlformats.org/officeDocument/2006/relationships/tags" Target="../tags/tag738.xml"/><Relationship Id="rId35" Type="http://schemas.openxmlformats.org/officeDocument/2006/relationships/tags" Target="../tags/tag737.xml"/><Relationship Id="rId34" Type="http://schemas.openxmlformats.org/officeDocument/2006/relationships/tags" Target="../tags/tag736.xml"/><Relationship Id="rId33" Type="http://schemas.openxmlformats.org/officeDocument/2006/relationships/tags" Target="../tags/tag735.xml"/><Relationship Id="rId32" Type="http://schemas.openxmlformats.org/officeDocument/2006/relationships/tags" Target="../tags/tag734.xml"/><Relationship Id="rId31" Type="http://schemas.openxmlformats.org/officeDocument/2006/relationships/tags" Target="../tags/tag733.xml"/><Relationship Id="rId30" Type="http://schemas.openxmlformats.org/officeDocument/2006/relationships/tags" Target="../tags/tag732.xml"/><Relationship Id="rId3" Type="http://schemas.openxmlformats.org/officeDocument/2006/relationships/tags" Target="../tags/tag706.xml"/><Relationship Id="rId29" Type="http://schemas.openxmlformats.org/officeDocument/2006/relationships/tags" Target="../tags/tag731.xml"/><Relationship Id="rId28" Type="http://schemas.openxmlformats.org/officeDocument/2006/relationships/tags" Target="../tags/tag730.xml"/><Relationship Id="rId27" Type="http://schemas.openxmlformats.org/officeDocument/2006/relationships/tags" Target="../tags/tag729.xml"/><Relationship Id="rId26" Type="http://schemas.openxmlformats.org/officeDocument/2006/relationships/tags" Target="../tags/tag728.xml"/><Relationship Id="rId25" Type="http://schemas.openxmlformats.org/officeDocument/2006/relationships/tags" Target="../tags/tag727.xml"/><Relationship Id="rId24" Type="http://schemas.openxmlformats.org/officeDocument/2006/relationships/tags" Target="../tags/tag726.xml"/><Relationship Id="rId23" Type="http://schemas.openxmlformats.org/officeDocument/2006/relationships/tags" Target="../tags/tag725.xml"/><Relationship Id="rId22" Type="http://schemas.openxmlformats.org/officeDocument/2006/relationships/tags" Target="../tags/tag724.xml"/><Relationship Id="rId21" Type="http://schemas.openxmlformats.org/officeDocument/2006/relationships/tags" Target="../tags/tag723.xml"/><Relationship Id="rId20" Type="http://schemas.openxmlformats.org/officeDocument/2006/relationships/tags" Target="../tags/tag722.xml"/><Relationship Id="rId2" Type="http://schemas.openxmlformats.org/officeDocument/2006/relationships/tags" Target="../tags/tag705.xml"/><Relationship Id="rId19" Type="http://schemas.openxmlformats.org/officeDocument/2006/relationships/tags" Target="../tags/tag721.xml"/><Relationship Id="rId188" Type="http://schemas.openxmlformats.org/officeDocument/2006/relationships/slideLayout" Target="../slideLayouts/slideLayout1.xml"/><Relationship Id="rId187" Type="http://schemas.openxmlformats.org/officeDocument/2006/relationships/image" Target="../media/image41.GIF"/><Relationship Id="rId186" Type="http://schemas.openxmlformats.org/officeDocument/2006/relationships/tags" Target="../tags/tag885.xml"/><Relationship Id="rId185" Type="http://schemas.openxmlformats.org/officeDocument/2006/relationships/image" Target="../media/image40.GIF"/><Relationship Id="rId184" Type="http://schemas.openxmlformats.org/officeDocument/2006/relationships/tags" Target="../tags/tag884.xml"/><Relationship Id="rId183" Type="http://schemas.openxmlformats.org/officeDocument/2006/relationships/tags" Target="../tags/tag883.xml"/><Relationship Id="rId182" Type="http://schemas.openxmlformats.org/officeDocument/2006/relationships/tags" Target="../tags/tag882.xml"/><Relationship Id="rId181" Type="http://schemas.openxmlformats.org/officeDocument/2006/relationships/tags" Target="../tags/tag881.xml"/><Relationship Id="rId180" Type="http://schemas.openxmlformats.org/officeDocument/2006/relationships/tags" Target="../tags/tag880.xml"/><Relationship Id="rId18" Type="http://schemas.openxmlformats.org/officeDocument/2006/relationships/tags" Target="../tags/tag720.xml"/><Relationship Id="rId179" Type="http://schemas.openxmlformats.org/officeDocument/2006/relationships/tags" Target="../tags/tag879.xml"/><Relationship Id="rId178" Type="http://schemas.openxmlformats.org/officeDocument/2006/relationships/tags" Target="../tags/tag878.xml"/><Relationship Id="rId177" Type="http://schemas.openxmlformats.org/officeDocument/2006/relationships/tags" Target="../tags/tag877.xml"/><Relationship Id="rId176" Type="http://schemas.openxmlformats.org/officeDocument/2006/relationships/tags" Target="../tags/tag876.xml"/><Relationship Id="rId175" Type="http://schemas.openxmlformats.org/officeDocument/2006/relationships/tags" Target="../tags/tag875.xml"/><Relationship Id="rId174" Type="http://schemas.openxmlformats.org/officeDocument/2006/relationships/tags" Target="../tags/tag874.xml"/><Relationship Id="rId173" Type="http://schemas.openxmlformats.org/officeDocument/2006/relationships/tags" Target="../tags/tag873.xml"/><Relationship Id="rId172" Type="http://schemas.openxmlformats.org/officeDocument/2006/relationships/tags" Target="../tags/tag872.xml"/><Relationship Id="rId171" Type="http://schemas.openxmlformats.org/officeDocument/2006/relationships/tags" Target="../tags/tag871.xml"/><Relationship Id="rId170" Type="http://schemas.openxmlformats.org/officeDocument/2006/relationships/tags" Target="../tags/tag870.xml"/><Relationship Id="rId17" Type="http://schemas.openxmlformats.org/officeDocument/2006/relationships/tags" Target="../tags/tag719.xml"/><Relationship Id="rId169" Type="http://schemas.openxmlformats.org/officeDocument/2006/relationships/tags" Target="../tags/tag869.xml"/><Relationship Id="rId168" Type="http://schemas.openxmlformats.org/officeDocument/2006/relationships/tags" Target="../tags/tag868.xml"/><Relationship Id="rId167" Type="http://schemas.openxmlformats.org/officeDocument/2006/relationships/tags" Target="../tags/tag867.xml"/><Relationship Id="rId166" Type="http://schemas.openxmlformats.org/officeDocument/2006/relationships/tags" Target="../tags/tag866.xml"/><Relationship Id="rId165" Type="http://schemas.openxmlformats.org/officeDocument/2006/relationships/tags" Target="../tags/tag865.xml"/><Relationship Id="rId164" Type="http://schemas.openxmlformats.org/officeDocument/2006/relationships/tags" Target="../tags/tag864.xml"/><Relationship Id="rId163" Type="http://schemas.openxmlformats.org/officeDocument/2006/relationships/tags" Target="../tags/tag863.xml"/><Relationship Id="rId162" Type="http://schemas.openxmlformats.org/officeDocument/2006/relationships/tags" Target="../tags/tag862.xml"/><Relationship Id="rId161" Type="http://schemas.openxmlformats.org/officeDocument/2006/relationships/tags" Target="../tags/tag861.xml"/><Relationship Id="rId160" Type="http://schemas.openxmlformats.org/officeDocument/2006/relationships/tags" Target="../tags/tag860.xml"/><Relationship Id="rId16" Type="http://schemas.openxmlformats.org/officeDocument/2006/relationships/tags" Target="../tags/tag718.xml"/><Relationship Id="rId159" Type="http://schemas.openxmlformats.org/officeDocument/2006/relationships/tags" Target="../tags/tag859.xml"/><Relationship Id="rId158" Type="http://schemas.openxmlformats.org/officeDocument/2006/relationships/tags" Target="../tags/tag858.xml"/><Relationship Id="rId157" Type="http://schemas.openxmlformats.org/officeDocument/2006/relationships/tags" Target="../tags/tag857.xml"/><Relationship Id="rId156" Type="http://schemas.openxmlformats.org/officeDocument/2006/relationships/tags" Target="../tags/tag856.xml"/><Relationship Id="rId155" Type="http://schemas.openxmlformats.org/officeDocument/2006/relationships/tags" Target="../tags/tag855.xml"/><Relationship Id="rId154" Type="http://schemas.openxmlformats.org/officeDocument/2006/relationships/tags" Target="../tags/tag854.xml"/><Relationship Id="rId153" Type="http://schemas.openxmlformats.org/officeDocument/2006/relationships/tags" Target="../tags/tag853.xml"/><Relationship Id="rId152" Type="http://schemas.openxmlformats.org/officeDocument/2006/relationships/tags" Target="../tags/tag852.xml"/><Relationship Id="rId151" Type="http://schemas.openxmlformats.org/officeDocument/2006/relationships/tags" Target="../tags/tag851.xml"/><Relationship Id="rId150" Type="http://schemas.openxmlformats.org/officeDocument/2006/relationships/tags" Target="../tags/tag850.xml"/><Relationship Id="rId15" Type="http://schemas.openxmlformats.org/officeDocument/2006/relationships/tags" Target="../tags/tag717.xml"/><Relationship Id="rId149" Type="http://schemas.openxmlformats.org/officeDocument/2006/relationships/tags" Target="../tags/tag849.xml"/><Relationship Id="rId148" Type="http://schemas.openxmlformats.org/officeDocument/2006/relationships/tags" Target="../tags/tag848.xml"/><Relationship Id="rId147" Type="http://schemas.openxmlformats.org/officeDocument/2006/relationships/tags" Target="../tags/tag847.xml"/><Relationship Id="rId146" Type="http://schemas.openxmlformats.org/officeDocument/2006/relationships/tags" Target="../tags/tag846.xml"/><Relationship Id="rId145" Type="http://schemas.openxmlformats.org/officeDocument/2006/relationships/tags" Target="../tags/tag845.xml"/><Relationship Id="rId144" Type="http://schemas.openxmlformats.org/officeDocument/2006/relationships/tags" Target="../tags/tag844.xml"/><Relationship Id="rId143" Type="http://schemas.openxmlformats.org/officeDocument/2006/relationships/tags" Target="../tags/tag843.xml"/><Relationship Id="rId142" Type="http://schemas.openxmlformats.org/officeDocument/2006/relationships/tags" Target="../tags/tag842.xml"/><Relationship Id="rId141" Type="http://schemas.openxmlformats.org/officeDocument/2006/relationships/tags" Target="../tags/tag841.xml"/><Relationship Id="rId140" Type="http://schemas.openxmlformats.org/officeDocument/2006/relationships/tags" Target="../tags/tag840.xml"/><Relationship Id="rId14" Type="http://schemas.openxmlformats.org/officeDocument/2006/relationships/tags" Target="../tags/tag716.xml"/><Relationship Id="rId139" Type="http://schemas.openxmlformats.org/officeDocument/2006/relationships/tags" Target="../tags/tag839.xml"/><Relationship Id="rId138" Type="http://schemas.openxmlformats.org/officeDocument/2006/relationships/tags" Target="../tags/tag838.xml"/><Relationship Id="rId137" Type="http://schemas.openxmlformats.org/officeDocument/2006/relationships/tags" Target="../tags/tag837.xml"/><Relationship Id="rId136" Type="http://schemas.openxmlformats.org/officeDocument/2006/relationships/tags" Target="../tags/tag836.xml"/><Relationship Id="rId135" Type="http://schemas.openxmlformats.org/officeDocument/2006/relationships/tags" Target="../tags/tag835.xml"/><Relationship Id="rId134" Type="http://schemas.openxmlformats.org/officeDocument/2006/relationships/tags" Target="../tags/tag834.xml"/><Relationship Id="rId133" Type="http://schemas.openxmlformats.org/officeDocument/2006/relationships/tags" Target="../tags/tag833.xml"/><Relationship Id="rId132" Type="http://schemas.openxmlformats.org/officeDocument/2006/relationships/tags" Target="../tags/tag832.xml"/><Relationship Id="rId131" Type="http://schemas.openxmlformats.org/officeDocument/2006/relationships/tags" Target="../tags/tag831.xml"/><Relationship Id="rId130" Type="http://schemas.openxmlformats.org/officeDocument/2006/relationships/tags" Target="../tags/tag830.xml"/><Relationship Id="rId13" Type="http://schemas.openxmlformats.org/officeDocument/2006/relationships/tags" Target="../tags/tag715.xml"/><Relationship Id="rId129" Type="http://schemas.openxmlformats.org/officeDocument/2006/relationships/tags" Target="../tags/tag829.xml"/><Relationship Id="rId128" Type="http://schemas.openxmlformats.org/officeDocument/2006/relationships/tags" Target="../tags/tag828.xml"/><Relationship Id="rId127" Type="http://schemas.openxmlformats.org/officeDocument/2006/relationships/tags" Target="../tags/tag827.xml"/><Relationship Id="rId126" Type="http://schemas.openxmlformats.org/officeDocument/2006/relationships/tags" Target="../tags/tag826.xml"/><Relationship Id="rId125" Type="http://schemas.openxmlformats.org/officeDocument/2006/relationships/tags" Target="../tags/tag825.xml"/><Relationship Id="rId124" Type="http://schemas.openxmlformats.org/officeDocument/2006/relationships/tags" Target="../tags/tag824.xml"/><Relationship Id="rId123" Type="http://schemas.openxmlformats.org/officeDocument/2006/relationships/tags" Target="../tags/tag823.xml"/><Relationship Id="rId122" Type="http://schemas.openxmlformats.org/officeDocument/2006/relationships/tags" Target="../tags/tag822.xml"/><Relationship Id="rId121" Type="http://schemas.openxmlformats.org/officeDocument/2006/relationships/tags" Target="../tags/tag821.xml"/><Relationship Id="rId120" Type="http://schemas.openxmlformats.org/officeDocument/2006/relationships/tags" Target="../tags/tag820.xml"/><Relationship Id="rId12" Type="http://schemas.openxmlformats.org/officeDocument/2006/relationships/tags" Target="../tags/tag714.xml"/><Relationship Id="rId119" Type="http://schemas.openxmlformats.org/officeDocument/2006/relationships/tags" Target="../tags/tag819.xml"/><Relationship Id="rId118" Type="http://schemas.openxmlformats.org/officeDocument/2006/relationships/tags" Target="../tags/tag818.xml"/><Relationship Id="rId117" Type="http://schemas.openxmlformats.org/officeDocument/2006/relationships/tags" Target="../tags/tag817.xml"/><Relationship Id="rId116" Type="http://schemas.openxmlformats.org/officeDocument/2006/relationships/tags" Target="../tags/tag816.xml"/><Relationship Id="rId115" Type="http://schemas.openxmlformats.org/officeDocument/2006/relationships/tags" Target="../tags/tag815.xml"/><Relationship Id="rId114" Type="http://schemas.openxmlformats.org/officeDocument/2006/relationships/tags" Target="../tags/tag814.xml"/><Relationship Id="rId113" Type="http://schemas.openxmlformats.org/officeDocument/2006/relationships/tags" Target="../tags/tag813.xml"/><Relationship Id="rId112" Type="http://schemas.openxmlformats.org/officeDocument/2006/relationships/tags" Target="../tags/tag812.xml"/><Relationship Id="rId111" Type="http://schemas.openxmlformats.org/officeDocument/2006/relationships/tags" Target="../tags/tag811.xml"/><Relationship Id="rId110" Type="http://schemas.openxmlformats.org/officeDocument/2006/relationships/tags" Target="../tags/tag810.xml"/><Relationship Id="rId11" Type="http://schemas.openxmlformats.org/officeDocument/2006/relationships/image" Target="../media/image18.png"/><Relationship Id="rId109" Type="http://schemas.openxmlformats.org/officeDocument/2006/relationships/tags" Target="../tags/tag809.xml"/><Relationship Id="rId108" Type="http://schemas.openxmlformats.org/officeDocument/2006/relationships/tags" Target="../tags/tag808.xml"/><Relationship Id="rId107" Type="http://schemas.openxmlformats.org/officeDocument/2006/relationships/tags" Target="../tags/tag807.xml"/><Relationship Id="rId106" Type="http://schemas.openxmlformats.org/officeDocument/2006/relationships/tags" Target="../tags/tag806.xml"/><Relationship Id="rId105" Type="http://schemas.openxmlformats.org/officeDocument/2006/relationships/tags" Target="../tags/tag805.xml"/><Relationship Id="rId104" Type="http://schemas.openxmlformats.org/officeDocument/2006/relationships/tags" Target="../tags/tag804.xml"/><Relationship Id="rId103" Type="http://schemas.openxmlformats.org/officeDocument/2006/relationships/tags" Target="../tags/tag803.xml"/><Relationship Id="rId102" Type="http://schemas.openxmlformats.org/officeDocument/2006/relationships/tags" Target="../tags/tag802.xml"/><Relationship Id="rId101" Type="http://schemas.openxmlformats.org/officeDocument/2006/relationships/tags" Target="../tags/tag801.xml"/><Relationship Id="rId100" Type="http://schemas.openxmlformats.org/officeDocument/2006/relationships/tags" Target="../tags/tag800.xml"/><Relationship Id="rId10" Type="http://schemas.openxmlformats.org/officeDocument/2006/relationships/tags" Target="../tags/tag713.xml"/><Relationship Id="rId1" Type="http://schemas.openxmlformats.org/officeDocument/2006/relationships/tags" Target="../tags/tag704.xml"/></Relationships>
</file>

<file path=ppt/slides/_rels/slide27.xml.rels><?xml version="1.0" encoding="UTF-8" standalone="yes"?>
<Relationships xmlns="http://schemas.openxmlformats.org/package/2006/relationships"><Relationship Id="rId99" Type="http://schemas.openxmlformats.org/officeDocument/2006/relationships/tags" Target="../tags/tag981.xml"/><Relationship Id="rId98" Type="http://schemas.openxmlformats.org/officeDocument/2006/relationships/tags" Target="../tags/tag980.xml"/><Relationship Id="rId97" Type="http://schemas.openxmlformats.org/officeDocument/2006/relationships/tags" Target="../tags/tag979.xml"/><Relationship Id="rId96" Type="http://schemas.openxmlformats.org/officeDocument/2006/relationships/tags" Target="../tags/tag978.xml"/><Relationship Id="rId95" Type="http://schemas.openxmlformats.org/officeDocument/2006/relationships/tags" Target="../tags/tag977.xml"/><Relationship Id="rId94" Type="http://schemas.openxmlformats.org/officeDocument/2006/relationships/tags" Target="../tags/tag976.xml"/><Relationship Id="rId93" Type="http://schemas.openxmlformats.org/officeDocument/2006/relationships/tags" Target="../tags/tag975.xml"/><Relationship Id="rId92" Type="http://schemas.openxmlformats.org/officeDocument/2006/relationships/tags" Target="../tags/tag974.xml"/><Relationship Id="rId91" Type="http://schemas.openxmlformats.org/officeDocument/2006/relationships/tags" Target="../tags/tag973.xml"/><Relationship Id="rId90" Type="http://schemas.openxmlformats.org/officeDocument/2006/relationships/tags" Target="../tags/tag972.xml"/><Relationship Id="rId9" Type="http://schemas.openxmlformats.org/officeDocument/2006/relationships/tags" Target="../tags/tag894.xml"/><Relationship Id="rId89" Type="http://schemas.openxmlformats.org/officeDocument/2006/relationships/tags" Target="../tags/tag971.xml"/><Relationship Id="rId88" Type="http://schemas.openxmlformats.org/officeDocument/2006/relationships/tags" Target="../tags/tag970.xml"/><Relationship Id="rId87" Type="http://schemas.openxmlformats.org/officeDocument/2006/relationships/tags" Target="../tags/tag969.xml"/><Relationship Id="rId86" Type="http://schemas.openxmlformats.org/officeDocument/2006/relationships/tags" Target="../tags/tag968.xml"/><Relationship Id="rId85" Type="http://schemas.openxmlformats.org/officeDocument/2006/relationships/tags" Target="../tags/tag967.xml"/><Relationship Id="rId84" Type="http://schemas.openxmlformats.org/officeDocument/2006/relationships/tags" Target="../tags/tag966.xml"/><Relationship Id="rId83" Type="http://schemas.openxmlformats.org/officeDocument/2006/relationships/image" Target="../media/image24.png"/><Relationship Id="rId82" Type="http://schemas.openxmlformats.org/officeDocument/2006/relationships/tags" Target="../tags/tag965.xml"/><Relationship Id="rId81" Type="http://schemas.openxmlformats.org/officeDocument/2006/relationships/tags" Target="../tags/tag964.xml"/><Relationship Id="rId80" Type="http://schemas.openxmlformats.org/officeDocument/2006/relationships/tags" Target="../tags/tag963.xml"/><Relationship Id="rId8" Type="http://schemas.openxmlformats.org/officeDocument/2006/relationships/tags" Target="../tags/tag893.xml"/><Relationship Id="rId79" Type="http://schemas.openxmlformats.org/officeDocument/2006/relationships/image" Target="../media/image28.jpeg"/><Relationship Id="rId78" Type="http://schemas.openxmlformats.org/officeDocument/2006/relationships/tags" Target="../tags/tag962.xml"/><Relationship Id="rId77" Type="http://schemas.openxmlformats.org/officeDocument/2006/relationships/tags" Target="../tags/tag961.xml"/><Relationship Id="rId76" Type="http://schemas.openxmlformats.org/officeDocument/2006/relationships/tags" Target="../tags/tag960.xml"/><Relationship Id="rId75" Type="http://schemas.openxmlformats.org/officeDocument/2006/relationships/tags" Target="../tags/tag959.xml"/><Relationship Id="rId74" Type="http://schemas.openxmlformats.org/officeDocument/2006/relationships/tags" Target="../tags/tag958.xml"/><Relationship Id="rId73" Type="http://schemas.openxmlformats.org/officeDocument/2006/relationships/tags" Target="../tags/tag957.xml"/><Relationship Id="rId72" Type="http://schemas.openxmlformats.org/officeDocument/2006/relationships/tags" Target="../tags/tag956.xml"/><Relationship Id="rId71" Type="http://schemas.openxmlformats.org/officeDocument/2006/relationships/tags" Target="../tags/tag955.xml"/><Relationship Id="rId70" Type="http://schemas.openxmlformats.org/officeDocument/2006/relationships/tags" Target="../tags/tag954.xml"/><Relationship Id="rId7" Type="http://schemas.openxmlformats.org/officeDocument/2006/relationships/tags" Target="../tags/tag892.xml"/><Relationship Id="rId69" Type="http://schemas.openxmlformats.org/officeDocument/2006/relationships/tags" Target="../tags/tag953.xml"/><Relationship Id="rId68" Type="http://schemas.openxmlformats.org/officeDocument/2006/relationships/tags" Target="../tags/tag952.xml"/><Relationship Id="rId67" Type="http://schemas.openxmlformats.org/officeDocument/2006/relationships/tags" Target="../tags/tag951.xml"/><Relationship Id="rId66" Type="http://schemas.openxmlformats.org/officeDocument/2006/relationships/tags" Target="../tags/tag950.xml"/><Relationship Id="rId65" Type="http://schemas.openxmlformats.org/officeDocument/2006/relationships/tags" Target="../tags/tag949.xml"/><Relationship Id="rId64" Type="http://schemas.openxmlformats.org/officeDocument/2006/relationships/tags" Target="../tags/tag948.xml"/><Relationship Id="rId63" Type="http://schemas.openxmlformats.org/officeDocument/2006/relationships/tags" Target="../tags/tag947.xml"/><Relationship Id="rId62" Type="http://schemas.openxmlformats.org/officeDocument/2006/relationships/tags" Target="../tags/tag946.xml"/><Relationship Id="rId61" Type="http://schemas.openxmlformats.org/officeDocument/2006/relationships/tags" Target="../tags/tag945.xml"/><Relationship Id="rId60" Type="http://schemas.openxmlformats.org/officeDocument/2006/relationships/tags" Target="../tags/tag944.xml"/><Relationship Id="rId6" Type="http://schemas.openxmlformats.org/officeDocument/2006/relationships/tags" Target="../tags/tag891.xml"/><Relationship Id="rId59" Type="http://schemas.openxmlformats.org/officeDocument/2006/relationships/tags" Target="../tags/tag943.xml"/><Relationship Id="rId58" Type="http://schemas.openxmlformats.org/officeDocument/2006/relationships/tags" Target="../tags/tag942.xml"/><Relationship Id="rId57" Type="http://schemas.openxmlformats.org/officeDocument/2006/relationships/tags" Target="../tags/tag941.xml"/><Relationship Id="rId56" Type="http://schemas.openxmlformats.org/officeDocument/2006/relationships/tags" Target="../tags/tag940.xml"/><Relationship Id="rId55" Type="http://schemas.openxmlformats.org/officeDocument/2006/relationships/tags" Target="../tags/tag939.xml"/><Relationship Id="rId54" Type="http://schemas.openxmlformats.org/officeDocument/2006/relationships/tags" Target="../tags/tag938.xml"/><Relationship Id="rId53" Type="http://schemas.openxmlformats.org/officeDocument/2006/relationships/tags" Target="../tags/tag937.xml"/><Relationship Id="rId52" Type="http://schemas.openxmlformats.org/officeDocument/2006/relationships/tags" Target="../tags/tag936.xml"/><Relationship Id="rId51" Type="http://schemas.openxmlformats.org/officeDocument/2006/relationships/tags" Target="../tags/tag935.xml"/><Relationship Id="rId50" Type="http://schemas.openxmlformats.org/officeDocument/2006/relationships/tags" Target="../tags/tag934.xml"/><Relationship Id="rId5" Type="http://schemas.openxmlformats.org/officeDocument/2006/relationships/tags" Target="../tags/tag890.xml"/><Relationship Id="rId49" Type="http://schemas.openxmlformats.org/officeDocument/2006/relationships/tags" Target="../tags/tag933.xml"/><Relationship Id="rId48" Type="http://schemas.openxmlformats.org/officeDocument/2006/relationships/tags" Target="../tags/tag932.xml"/><Relationship Id="rId47" Type="http://schemas.openxmlformats.org/officeDocument/2006/relationships/tags" Target="../tags/tag931.xml"/><Relationship Id="rId46" Type="http://schemas.openxmlformats.org/officeDocument/2006/relationships/tags" Target="../tags/tag930.xml"/><Relationship Id="rId45" Type="http://schemas.openxmlformats.org/officeDocument/2006/relationships/tags" Target="../tags/tag929.xml"/><Relationship Id="rId44" Type="http://schemas.openxmlformats.org/officeDocument/2006/relationships/tags" Target="../tags/tag928.xml"/><Relationship Id="rId43" Type="http://schemas.openxmlformats.org/officeDocument/2006/relationships/tags" Target="../tags/tag927.xml"/><Relationship Id="rId42" Type="http://schemas.openxmlformats.org/officeDocument/2006/relationships/tags" Target="../tags/tag926.xml"/><Relationship Id="rId41" Type="http://schemas.openxmlformats.org/officeDocument/2006/relationships/tags" Target="../tags/tag925.xml"/><Relationship Id="rId40" Type="http://schemas.openxmlformats.org/officeDocument/2006/relationships/tags" Target="../tags/tag924.xml"/><Relationship Id="rId4" Type="http://schemas.openxmlformats.org/officeDocument/2006/relationships/tags" Target="../tags/tag889.xml"/><Relationship Id="rId39" Type="http://schemas.openxmlformats.org/officeDocument/2006/relationships/tags" Target="../tags/tag923.xml"/><Relationship Id="rId38" Type="http://schemas.openxmlformats.org/officeDocument/2006/relationships/tags" Target="../tags/tag922.xml"/><Relationship Id="rId37" Type="http://schemas.openxmlformats.org/officeDocument/2006/relationships/tags" Target="../tags/tag921.xml"/><Relationship Id="rId36" Type="http://schemas.openxmlformats.org/officeDocument/2006/relationships/tags" Target="../tags/tag920.xml"/><Relationship Id="rId35" Type="http://schemas.openxmlformats.org/officeDocument/2006/relationships/tags" Target="../tags/tag919.xml"/><Relationship Id="rId34" Type="http://schemas.openxmlformats.org/officeDocument/2006/relationships/tags" Target="../tags/tag918.xml"/><Relationship Id="rId33" Type="http://schemas.openxmlformats.org/officeDocument/2006/relationships/tags" Target="../tags/tag917.xml"/><Relationship Id="rId32" Type="http://schemas.openxmlformats.org/officeDocument/2006/relationships/tags" Target="../tags/tag916.xml"/><Relationship Id="rId31" Type="http://schemas.openxmlformats.org/officeDocument/2006/relationships/tags" Target="../tags/tag915.xml"/><Relationship Id="rId30" Type="http://schemas.openxmlformats.org/officeDocument/2006/relationships/tags" Target="../tags/tag914.xml"/><Relationship Id="rId3" Type="http://schemas.openxmlformats.org/officeDocument/2006/relationships/tags" Target="../tags/tag888.xml"/><Relationship Id="rId29" Type="http://schemas.openxmlformats.org/officeDocument/2006/relationships/tags" Target="../tags/tag913.xml"/><Relationship Id="rId28" Type="http://schemas.openxmlformats.org/officeDocument/2006/relationships/tags" Target="../tags/tag912.xml"/><Relationship Id="rId27" Type="http://schemas.openxmlformats.org/officeDocument/2006/relationships/tags" Target="../tags/tag911.xml"/><Relationship Id="rId26" Type="http://schemas.openxmlformats.org/officeDocument/2006/relationships/tags" Target="../tags/tag910.xml"/><Relationship Id="rId25" Type="http://schemas.openxmlformats.org/officeDocument/2006/relationships/tags" Target="../tags/tag909.xml"/><Relationship Id="rId24" Type="http://schemas.openxmlformats.org/officeDocument/2006/relationships/tags" Target="../tags/tag908.xml"/><Relationship Id="rId23" Type="http://schemas.openxmlformats.org/officeDocument/2006/relationships/tags" Target="../tags/tag907.xml"/><Relationship Id="rId22" Type="http://schemas.openxmlformats.org/officeDocument/2006/relationships/tags" Target="../tags/tag906.xml"/><Relationship Id="rId21" Type="http://schemas.openxmlformats.org/officeDocument/2006/relationships/tags" Target="../tags/tag905.xml"/><Relationship Id="rId20" Type="http://schemas.openxmlformats.org/officeDocument/2006/relationships/tags" Target="../tags/tag904.xml"/><Relationship Id="rId2" Type="http://schemas.openxmlformats.org/officeDocument/2006/relationships/tags" Target="../tags/tag887.xml"/><Relationship Id="rId19" Type="http://schemas.openxmlformats.org/officeDocument/2006/relationships/tags" Target="../tags/tag903.xml"/><Relationship Id="rId18" Type="http://schemas.openxmlformats.org/officeDocument/2006/relationships/tags" Target="../tags/tag902.xml"/><Relationship Id="rId17" Type="http://schemas.openxmlformats.org/officeDocument/2006/relationships/tags" Target="../tags/tag901.xml"/><Relationship Id="rId16" Type="http://schemas.openxmlformats.org/officeDocument/2006/relationships/tags" Target="../tags/tag900.xml"/><Relationship Id="rId157" Type="http://schemas.openxmlformats.org/officeDocument/2006/relationships/slideLayout" Target="../slideLayouts/slideLayout1.xml"/><Relationship Id="rId156" Type="http://schemas.openxmlformats.org/officeDocument/2006/relationships/image" Target="../media/image43.jpeg"/><Relationship Id="rId155" Type="http://schemas.openxmlformats.org/officeDocument/2006/relationships/tags" Target="../tags/tag1036.xml"/><Relationship Id="rId154" Type="http://schemas.openxmlformats.org/officeDocument/2006/relationships/image" Target="../media/image42.jpeg"/><Relationship Id="rId153" Type="http://schemas.openxmlformats.org/officeDocument/2006/relationships/tags" Target="../tags/tag1035.xml"/><Relationship Id="rId152" Type="http://schemas.openxmlformats.org/officeDocument/2006/relationships/tags" Target="../tags/tag1034.xml"/><Relationship Id="rId151" Type="http://schemas.openxmlformats.org/officeDocument/2006/relationships/tags" Target="../tags/tag1033.xml"/><Relationship Id="rId150" Type="http://schemas.openxmlformats.org/officeDocument/2006/relationships/tags" Target="../tags/tag1032.xml"/><Relationship Id="rId15" Type="http://schemas.openxmlformats.org/officeDocument/2006/relationships/tags" Target="../tags/tag899.xml"/><Relationship Id="rId149" Type="http://schemas.openxmlformats.org/officeDocument/2006/relationships/tags" Target="../tags/tag1031.xml"/><Relationship Id="rId148" Type="http://schemas.openxmlformats.org/officeDocument/2006/relationships/tags" Target="../tags/tag1030.xml"/><Relationship Id="rId147" Type="http://schemas.openxmlformats.org/officeDocument/2006/relationships/tags" Target="../tags/tag1029.xml"/><Relationship Id="rId146" Type="http://schemas.openxmlformats.org/officeDocument/2006/relationships/tags" Target="../tags/tag1028.xml"/><Relationship Id="rId145" Type="http://schemas.openxmlformats.org/officeDocument/2006/relationships/tags" Target="../tags/tag1027.xml"/><Relationship Id="rId144" Type="http://schemas.openxmlformats.org/officeDocument/2006/relationships/tags" Target="../tags/tag1026.xml"/><Relationship Id="rId143" Type="http://schemas.openxmlformats.org/officeDocument/2006/relationships/tags" Target="../tags/tag1025.xml"/><Relationship Id="rId142" Type="http://schemas.openxmlformats.org/officeDocument/2006/relationships/tags" Target="../tags/tag1024.xml"/><Relationship Id="rId141" Type="http://schemas.openxmlformats.org/officeDocument/2006/relationships/tags" Target="../tags/tag1023.xml"/><Relationship Id="rId140" Type="http://schemas.openxmlformats.org/officeDocument/2006/relationships/tags" Target="../tags/tag1022.xml"/><Relationship Id="rId14" Type="http://schemas.openxmlformats.org/officeDocument/2006/relationships/tags" Target="../tags/tag898.xml"/><Relationship Id="rId139" Type="http://schemas.openxmlformats.org/officeDocument/2006/relationships/tags" Target="../tags/tag1021.xml"/><Relationship Id="rId138" Type="http://schemas.openxmlformats.org/officeDocument/2006/relationships/tags" Target="../tags/tag1020.xml"/><Relationship Id="rId137" Type="http://schemas.openxmlformats.org/officeDocument/2006/relationships/tags" Target="../tags/tag1019.xml"/><Relationship Id="rId136" Type="http://schemas.openxmlformats.org/officeDocument/2006/relationships/tags" Target="../tags/tag1018.xml"/><Relationship Id="rId135" Type="http://schemas.openxmlformats.org/officeDocument/2006/relationships/tags" Target="../tags/tag1017.xml"/><Relationship Id="rId134" Type="http://schemas.openxmlformats.org/officeDocument/2006/relationships/tags" Target="../tags/tag1016.xml"/><Relationship Id="rId133" Type="http://schemas.openxmlformats.org/officeDocument/2006/relationships/tags" Target="../tags/tag1015.xml"/><Relationship Id="rId132" Type="http://schemas.openxmlformats.org/officeDocument/2006/relationships/tags" Target="../tags/tag1014.xml"/><Relationship Id="rId131" Type="http://schemas.openxmlformats.org/officeDocument/2006/relationships/tags" Target="../tags/tag1013.xml"/><Relationship Id="rId130" Type="http://schemas.openxmlformats.org/officeDocument/2006/relationships/tags" Target="../tags/tag1012.xml"/><Relationship Id="rId13" Type="http://schemas.openxmlformats.org/officeDocument/2006/relationships/tags" Target="../tags/tag897.xml"/><Relationship Id="rId129" Type="http://schemas.openxmlformats.org/officeDocument/2006/relationships/tags" Target="../tags/tag1011.xml"/><Relationship Id="rId128" Type="http://schemas.openxmlformats.org/officeDocument/2006/relationships/tags" Target="../tags/tag1010.xml"/><Relationship Id="rId127" Type="http://schemas.openxmlformats.org/officeDocument/2006/relationships/tags" Target="../tags/tag1009.xml"/><Relationship Id="rId126" Type="http://schemas.openxmlformats.org/officeDocument/2006/relationships/tags" Target="../tags/tag1008.xml"/><Relationship Id="rId125" Type="http://schemas.openxmlformats.org/officeDocument/2006/relationships/tags" Target="../tags/tag1007.xml"/><Relationship Id="rId124" Type="http://schemas.openxmlformats.org/officeDocument/2006/relationships/tags" Target="../tags/tag1006.xml"/><Relationship Id="rId123" Type="http://schemas.openxmlformats.org/officeDocument/2006/relationships/tags" Target="../tags/tag1005.xml"/><Relationship Id="rId122" Type="http://schemas.openxmlformats.org/officeDocument/2006/relationships/tags" Target="../tags/tag1004.xml"/><Relationship Id="rId121" Type="http://schemas.openxmlformats.org/officeDocument/2006/relationships/tags" Target="../tags/tag1003.xml"/><Relationship Id="rId120" Type="http://schemas.openxmlformats.org/officeDocument/2006/relationships/tags" Target="../tags/tag1002.xml"/><Relationship Id="rId12" Type="http://schemas.openxmlformats.org/officeDocument/2006/relationships/tags" Target="../tags/tag896.xml"/><Relationship Id="rId119" Type="http://schemas.openxmlformats.org/officeDocument/2006/relationships/tags" Target="../tags/tag1001.xml"/><Relationship Id="rId118" Type="http://schemas.openxmlformats.org/officeDocument/2006/relationships/tags" Target="../tags/tag1000.xml"/><Relationship Id="rId117" Type="http://schemas.openxmlformats.org/officeDocument/2006/relationships/tags" Target="../tags/tag999.xml"/><Relationship Id="rId116" Type="http://schemas.openxmlformats.org/officeDocument/2006/relationships/tags" Target="../tags/tag998.xml"/><Relationship Id="rId115" Type="http://schemas.openxmlformats.org/officeDocument/2006/relationships/tags" Target="../tags/tag997.xml"/><Relationship Id="rId114" Type="http://schemas.openxmlformats.org/officeDocument/2006/relationships/tags" Target="../tags/tag996.xml"/><Relationship Id="rId113" Type="http://schemas.openxmlformats.org/officeDocument/2006/relationships/tags" Target="../tags/tag995.xml"/><Relationship Id="rId112" Type="http://schemas.openxmlformats.org/officeDocument/2006/relationships/tags" Target="../tags/tag994.xml"/><Relationship Id="rId111" Type="http://schemas.openxmlformats.org/officeDocument/2006/relationships/tags" Target="../tags/tag993.xml"/><Relationship Id="rId110" Type="http://schemas.openxmlformats.org/officeDocument/2006/relationships/tags" Target="../tags/tag992.xml"/><Relationship Id="rId11" Type="http://schemas.openxmlformats.org/officeDocument/2006/relationships/image" Target="../media/image18.png"/><Relationship Id="rId109" Type="http://schemas.openxmlformats.org/officeDocument/2006/relationships/tags" Target="../tags/tag991.xml"/><Relationship Id="rId108" Type="http://schemas.openxmlformats.org/officeDocument/2006/relationships/tags" Target="../tags/tag990.xml"/><Relationship Id="rId107" Type="http://schemas.openxmlformats.org/officeDocument/2006/relationships/tags" Target="../tags/tag989.xml"/><Relationship Id="rId106" Type="http://schemas.openxmlformats.org/officeDocument/2006/relationships/tags" Target="../tags/tag988.xml"/><Relationship Id="rId105" Type="http://schemas.openxmlformats.org/officeDocument/2006/relationships/tags" Target="../tags/tag987.xml"/><Relationship Id="rId104" Type="http://schemas.openxmlformats.org/officeDocument/2006/relationships/tags" Target="../tags/tag986.xml"/><Relationship Id="rId103" Type="http://schemas.openxmlformats.org/officeDocument/2006/relationships/tags" Target="../tags/tag985.xml"/><Relationship Id="rId102" Type="http://schemas.openxmlformats.org/officeDocument/2006/relationships/tags" Target="../tags/tag984.xml"/><Relationship Id="rId101" Type="http://schemas.openxmlformats.org/officeDocument/2006/relationships/tags" Target="../tags/tag983.xml"/><Relationship Id="rId100" Type="http://schemas.openxmlformats.org/officeDocument/2006/relationships/tags" Target="../tags/tag982.xml"/><Relationship Id="rId10" Type="http://schemas.openxmlformats.org/officeDocument/2006/relationships/tags" Target="../tags/tag895.xml"/><Relationship Id="rId1" Type="http://schemas.openxmlformats.org/officeDocument/2006/relationships/tags" Target="../tags/tag886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1044.xml"/><Relationship Id="rId8" Type="http://schemas.openxmlformats.org/officeDocument/2006/relationships/tags" Target="../tags/tag1043.xml"/><Relationship Id="rId74" Type="http://schemas.openxmlformats.org/officeDocument/2006/relationships/slideLayout" Target="../slideLayouts/slideLayout1.xml"/><Relationship Id="rId73" Type="http://schemas.openxmlformats.org/officeDocument/2006/relationships/image" Target="../media/image45.GIF"/><Relationship Id="rId72" Type="http://schemas.openxmlformats.org/officeDocument/2006/relationships/image" Target="../media/image44.GIF"/><Relationship Id="rId71" Type="http://schemas.openxmlformats.org/officeDocument/2006/relationships/tags" Target="../tags/tag1105.xml"/><Relationship Id="rId70" Type="http://schemas.openxmlformats.org/officeDocument/2006/relationships/tags" Target="../tags/tag1104.xml"/><Relationship Id="rId7" Type="http://schemas.openxmlformats.org/officeDocument/2006/relationships/tags" Target="../tags/tag1042.xml"/><Relationship Id="rId69" Type="http://schemas.openxmlformats.org/officeDocument/2006/relationships/tags" Target="../tags/tag1103.xml"/><Relationship Id="rId68" Type="http://schemas.openxmlformats.org/officeDocument/2006/relationships/tags" Target="../tags/tag1102.xml"/><Relationship Id="rId67" Type="http://schemas.openxmlformats.org/officeDocument/2006/relationships/tags" Target="../tags/tag1101.xml"/><Relationship Id="rId66" Type="http://schemas.openxmlformats.org/officeDocument/2006/relationships/tags" Target="../tags/tag1100.xml"/><Relationship Id="rId65" Type="http://schemas.openxmlformats.org/officeDocument/2006/relationships/tags" Target="../tags/tag1099.xml"/><Relationship Id="rId64" Type="http://schemas.openxmlformats.org/officeDocument/2006/relationships/tags" Target="../tags/tag1098.xml"/><Relationship Id="rId63" Type="http://schemas.openxmlformats.org/officeDocument/2006/relationships/tags" Target="../tags/tag1097.xml"/><Relationship Id="rId62" Type="http://schemas.openxmlformats.org/officeDocument/2006/relationships/tags" Target="../tags/tag1096.xml"/><Relationship Id="rId61" Type="http://schemas.openxmlformats.org/officeDocument/2006/relationships/tags" Target="../tags/tag1095.xml"/><Relationship Id="rId60" Type="http://schemas.openxmlformats.org/officeDocument/2006/relationships/tags" Target="../tags/tag1094.xml"/><Relationship Id="rId6" Type="http://schemas.openxmlformats.org/officeDocument/2006/relationships/tags" Target="../tags/tag1041.xml"/><Relationship Id="rId59" Type="http://schemas.openxmlformats.org/officeDocument/2006/relationships/tags" Target="../tags/tag1093.xml"/><Relationship Id="rId58" Type="http://schemas.openxmlformats.org/officeDocument/2006/relationships/tags" Target="../tags/tag1092.xml"/><Relationship Id="rId57" Type="http://schemas.openxmlformats.org/officeDocument/2006/relationships/tags" Target="../tags/tag1091.xml"/><Relationship Id="rId56" Type="http://schemas.openxmlformats.org/officeDocument/2006/relationships/tags" Target="../tags/tag1090.xml"/><Relationship Id="rId55" Type="http://schemas.openxmlformats.org/officeDocument/2006/relationships/tags" Target="../tags/tag1089.xml"/><Relationship Id="rId54" Type="http://schemas.openxmlformats.org/officeDocument/2006/relationships/tags" Target="../tags/tag1088.xml"/><Relationship Id="rId53" Type="http://schemas.openxmlformats.org/officeDocument/2006/relationships/tags" Target="../tags/tag1087.xml"/><Relationship Id="rId52" Type="http://schemas.openxmlformats.org/officeDocument/2006/relationships/tags" Target="../tags/tag1086.xml"/><Relationship Id="rId51" Type="http://schemas.openxmlformats.org/officeDocument/2006/relationships/tags" Target="../tags/tag1085.xml"/><Relationship Id="rId50" Type="http://schemas.openxmlformats.org/officeDocument/2006/relationships/tags" Target="../tags/tag1084.xml"/><Relationship Id="rId5" Type="http://schemas.openxmlformats.org/officeDocument/2006/relationships/tags" Target="../tags/tag1040.xml"/><Relationship Id="rId49" Type="http://schemas.openxmlformats.org/officeDocument/2006/relationships/tags" Target="../tags/tag1083.xml"/><Relationship Id="rId48" Type="http://schemas.openxmlformats.org/officeDocument/2006/relationships/tags" Target="../tags/tag1082.xml"/><Relationship Id="rId47" Type="http://schemas.openxmlformats.org/officeDocument/2006/relationships/tags" Target="../tags/tag1081.xml"/><Relationship Id="rId46" Type="http://schemas.openxmlformats.org/officeDocument/2006/relationships/tags" Target="../tags/tag1080.xml"/><Relationship Id="rId45" Type="http://schemas.openxmlformats.org/officeDocument/2006/relationships/tags" Target="../tags/tag1079.xml"/><Relationship Id="rId44" Type="http://schemas.openxmlformats.org/officeDocument/2006/relationships/tags" Target="../tags/tag1078.xml"/><Relationship Id="rId43" Type="http://schemas.openxmlformats.org/officeDocument/2006/relationships/tags" Target="../tags/tag1077.xml"/><Relationship Id="rId42" Type="http://schemas.openxmlformats.org/officeDocument/2006/relationships/tags" Target="../tags/tag1076.xml"/><Relationship Id="rId41" Type="http://schemas.openxmlformats.org/officeDocument/2006/relationships/tags" Target="../tags/tag1075.xml"/><Relationship Id="rId40" Type="http://schemas.openxmlformats.org/officeDocument/2006/relationships/tags" Target="../tags/tag1074.xml"/><Relationship Id="rId4" Type="http://schemas.openxmlformats.org/officeDocument/2006/relationships/tags" Target="../tags/tag1039.xml"/><Relationship Id="rId39" Type="http://schemas.openxmlformats.org/officeDocument/2006/relationships/tags" Target="../tags/tag1073.xml"/><Relationship Id="rId38" Type="http://schemas.openxmlformats.org/officeDocument/2006/relationships/tags" Target="../tags/tag1072.xml"/><Relationship Id="rId37" Type="http://schemas.openxmlformats.org/officeDocument/2006/relationships/tags" Target="../tags/tag1071.xml"/><Relationship Id="rId36" Type="http://schemas.openxmlformats.org/officeDocument/2006/relationships/tags" Target="../tags/tag1070.xml"/><Relationship Id="rId35" Type="http://schemas.openxmlformats.org/officeDocument/2006/relationships/tags" Target="../tags/tag1069.xml"/><Relationship Id="rId34" Type="http://schemas.openxmlformats.org/officeDocument/2006/relationships/tags" Target="../tags/tag1068.xml"/><Relationship Id="rId33" Type="http://schemas.openxmlformats.org/officeDocument/2006/relationships/tags" Target="../tags/tag1067.xml"/><Relationship Id="rId32" Type="http://schemas.openxmlformats.org/officeDocument/2006/relationships/tags" Target="../tags/tag1066.xml"/><Relationship Id="rId31" Type="http://schemas.openxmlformats.org/officeDocument/2006/relationships/tags" Target="../tags/tag1065.xml"/><Relationship Id="rId30" Type="http://schemas.openxmlformats.org/officeDocument/2006/relationships/tags" Target="../tags/tag1064.xml"/><Relationship Id="rId3" Type="http://schemas.openxmlformats.org/officeDocument/2006/relationships/tags" Target="../tags/tag1038.xml"/><Relationship Id="rId29" Type="http://schemas.openxmlformats.org/officeDocument/2006/relationships/tags" Target="../tags/tag1063.xml"/><Relationship Id="rId28" Type="http://schemas.openxmlformats.org/officeDocument/2006/relationships/tags" Target="../tags/tag1062.xml"/><Relationship Id="rId27" Type="http://schemas.openxmlformats.org/officeDocument/2006/relationships/tags" Target="../tags/tag1061.xml"/><Relationship Id="rId26" Type="http://schemas.openxmlformats.org/officeDocument/2006/relationships/tags" Target="../tags/tag1060.xml"/><Relationship Id="rId25" Type="http://schemas.openxmlformats.org/officeDocument/2006/relationships/tags" Target="../tags/tag1059.xml"/><Relationship Id="rId24" Type="http://schemas.openxmlformats.org/officeDocument/2006/relationships/tags" Target="../tags/tag1058.xml"/><Relationship Id="rId23" Type="http://schemas.openxmlformats.org/officeDocument/2006/relationships/tags" Target="../tags/tag1057.xml"/><Relationship Id="rId22" Type="http://schemas.openxmlformats.org/officeDocument/2006/relationships/tags" Target="../tags/tag1056.xml"/><Relationship Id="rId21" Type="http://schemas.openxmlformats.org/officeDocument/2006/relationships/tags" Target="../tags/tag1055.xml"/><Relationship Id="rId20" Type="http://schemas.openxmlformats.org/officeDocument/2006/relationships/tags" Target="../tags/tag1054.xml"/><Relationship Id="rId2" Type="http://schemas.openxmlformats.org/officeDocument/2006/relationships/image" Target="../media/image24.png"/><Relationship Id="rId19" Type="http://schemas.openxmlformats.org/officeDocument/2006/relationships/tags" Target="../tags/tag1053.xml"/><Relationship Id="rId18" Type="http://schemas.openxmlformats.org/officeDocument/2006/relationships/tags" Target="../tags/tag1052.xml"/><Relationship Id="rId17" Type="http://schemas.openxmlformats.org/officeDocument/2006/relationships/tags" Target="../tags/tag1051.xml"/><Relationship Id="rId16" Type="http://schemas.openxmlformats.org/officeDocument/2006/relationships/tags" Target="../tags/tag1050.xml"/><Relationship Id="rId15" Type="http://schemas.openxmlformats.org/officeDocument/2006/relationships/tags" Target="../tags/tag1049.xml"/><Relationship Id="rId14" Type="http://schemas.openxmlformats.org/officeDocument/2006/relationships/tags" Target="../tags/tag1048.xml"/><Relationship Id="rId13" Type="http://schemas.openxmlformats.org/officeDocument/2006/relationships/image" Target="../media/image18.png"/><Relationship Id="rId12" Type="http://schemas.openxmlformats.org/officeDocument/2006/relationships/tags" Target="../tags/tag1047.xml"/><Relationship Id="rId11" Type="http://schemas.openxmlformats.org/officeDocument/2006/relationships/tags" Target="../tags/tag1046.xml"/><Relationship Id="rId10" Type="http://schemas.openxmlformats.org/officeDocument/2006/relationships/tags" Target="../tags/tag1045.xml"/><Relationship Id="rId1" Type="http://schemas.openxmlformats.org/officeDocument/2006/relationships/tags" Target="../tags/tag1037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1113.xml"/><Relationship Id="rId8" Type="http://schemas.openxmlformats.org/officeDocument/2006/relationships/tags" Target="../tags/tag1112.xml"/><Relationship Id="rId74" Type="http://schemas.openxmlformats.org/officeDocument/2006/relationships/slideLayout" Target="../slideLayouts/slideLayout1.xml"/><Relationship Id="rId73" Type="http://schemas.openxmlformats.org/officeDocument/2006/relationships/image" Target="../media/image47.GIF"/><Relationship Id="rId72" Type="http://schemas.openxmlformats.org/officeDocument/2006/relationships/image" Target="../media/image46.GIF"/><Relationship Id="rId71" Type="http://schemas.openxmlformats.org/officeDocument/2006/relationships/tags" Target="../tags/tag1174.xml"/><Relationship Id="rId70" Type="http://schemas.openxmlformats.org/officeDocument/2006/relationships/tags" Target="../tags/tag1173.xml"/><Relationship Id="rId7" Type="http://schemas.openxmlformats.org/officeDocument/2006/relationships/tags" Target="../tags/tag1111.xml"/><Relationship Id="rId69" Type="http://schemas.openxmlformats.org/officeDocument/2006/relationships/tags" Target="../tags/tag1172.xml"/><Relationship Id="rId68" Type="http://schemas.openxmlformats.org/officeDocument/2006/relationships/tags" Target="../tags/tag1171.xml"/><Relationship Id="rId67" Type="http://schemas.openxmlformats.org/officeDocument/2006/relationships/tags" Target="../tags/tag1170.xml"/><Relationship Id="rId66" Type="http://schemas.openxmlformats.org/officeDocument/2006/relationships/tags" Target="../tags/tag1169.xml"/><Relationship Id="rId65" Type="http://schemas.openxmlformats.org/officeDocument/2006/relationships/tags" Target="../tags/tag1168.xml"/><Relationship Id="rId64" Type="http://schemas.openxmlformats.org/officeDocument/2006/relationships/tags" Target="../tags/tag1167.xml"/><Relationship Id="rId63" Type="http://schemas.openxmlformats.org/officeDocument/2006/relationships/tags" Target="../tags/tag1166.xml"/><Relationship Id="rId62" Type="http://schemas.openxmlformats.org/officeDocument/2006/relationships/tags" Target="../tags/tag1165.xml"/><Relationship Id="rId61" Type="http://schemas.openxmlformats.org/officeDocument/2006/relationships/tags" Target="../tags/tag1164.xml"/><Relationship Id="rId60" Type="http://schemas.openxmlformats.org/officeDocument/2006/relationships/tags" Target="../tags/tag1163.xml"/><Relationship Id="rId6" Type="http://schemas.openxmlformats.org/officeDocument/2006/relationships/tags" Target="../tags/tag1110.xml"/><Relationship Id="rId59" Type="http://schemas.openxmlformats.org/officeDocument/2006/relationships/tags" Target="../tags/tag1162.xml"/><Relationship Id="rId58" Type="http://schemas.openxmlformats.org/officeDocument/2006/relationships/tags" Target="../tags/tag1161.xml"/><Relationship Id="rId57" Type="http://schemas.openxmlformats.org/officeDocument/2006/relationships/tags" Target="../tags/tag1160.xml"/><Relationship Id="rId56" Type="http://schemas.openxmlformats.org/officeDocument/2006/relationships/tags" Target="../tags/tag1159.xml"/><Relationship Id="rId55" Type="http://schemas.openxmlformats.org/officeDocument/2006/relationships/tags" Target="../tags/tag1158.xml"/><Relationship Id="rId54" Type="http://schemas.openxmlformats.org/officeDocument/2006/relationships/tags" Target="../tags/tag1157.xml"/><Relationship Id="rId53" Type="http://schemas.openxmlformats.org/officeDocument/2006/relationships/tags" Target="../tags/tag1156.xml"/><Relationship Id="rId52" Type="http://schemas.openxmlformats.org/officeDocument/2006/relationships/tags" Target="../tags/tag1155.xml"/><Relationship Id="rId51" Type="http://schemas.openxmlformats.org/officeDocument/2006/relationships/tags" Target="../tags/tag1154.xml"/><Relationship Id="rId50" Type="http://schemas.openxmlformats.org/officeDocument/2006/relationships/tags" Target="../tags/tag1153.xml"/><Relationship Id="rId5" Type="http://schemas.openxmlformats.org/officeDocument/2006/relationships/tags" Target="../tags/tag1109.xml"/><Relationship Id="rId49" Type="http://schemas.openxmlformats.org/officeDocument/2006/relationships/tags" Target="../tags/tag1152.xml"/><Relationship Id="rId48" Type="http://schemas.openxmlformats.org/officeDocument/2006/relationships/tags" Target="../tags/tag1151.xml"/><Relationship Id="rId47" Type="http://schemas.openxmlformats.org/officeDocument/2006/relationships/tags" Target="../tags/tag1150.xml"/><Relationship Id="rId46" Type="http://schemas.openxmlformats.org/officeDocument/2006/relationships/tags" Target="../tags/tag1149.xml"/><Relationship Id="rId45" Type="http://schemas.openxmlformats.org/officeDocument/2006/relationships/tags" Target="../tags/tag1148.xml"/><Relationship Id="rId44" Type="http://schemas.openxmlformats.org/officeDocument/2006/relationships/tags" Target="../tags/tag1147.xml"/><Relationship Id="rId43" Type="http://schemas.openxmlformats.org/officeDocument/2006/relationships/tags" Target="../tags/tag1146.xml"/><Relationship Id="rId42" Type="http://schemas.openxmlformats.org/officeDocument/2006/relationships/tags" Target="../tags/tag1145.xml"/><Relationship Id="rId41" Type="http://schemas.openxmlformats.org/officeDocument/2006/relationships/tags" Target="../tags/tag1144.xml"/><Relationship Id="rId40" Type="http://schemas.openxmlformats.org/officeDocument/2006/relationships/tags" Target="../tags/tag1143.xml"/><Relationship Id="rId4" Type="http://schemas.openxmlformats.org/officeDocument/2006/relationships/tags" Target="../tags/tag1108.xml"/><Relationship Id="rId39" Type="http://schemas.openxmlformats.org/officeDocument/2006/relationships/tags" Target="../tags/tag1142.xml"/><Relationship Id="rId38" Type="http://schemas.openxmlformats.org/officeDocument/2006/relationships/tags" Target="../tags/tag1141.xml"/><Relationship Id="rId37" Type="http://schemas.openxmlformats.org/officeDocument/2006/relationships/tags" Target="../tags/tag1140.xml"/><Relationship Id="rId36" Type="http://schemas.openxmlformats.org/officeDocument/2006/relationships/tags" Target="../tags/tag1139.xml"/><Relationship Id="rId35" Type="http://schemas.openxmlformats.org/officeDocument/2006/relationships/tags" Target="../tags/tag1138.xml"/><Relationship Id="rId34" Type="http://schemas.openxmlformats.org/officeDocument/2006/relationships/tags" Target="../tags/tag1137.xml"/><Relationship Id="rId33" Type="http://schemas.openxmlformats.org/officeDocument/2006/relationships/tags" Target="../tags/tag1136.xml"/><Relationship Id="rId32" Type="http://schemas.openxmlformats.org/officeDocument/2006/relationships/tags" Target="../tags/tag1135.xml"/><Relationship Id="rId31" Type="http://schemas.openxmlformats.org/officeDocument/2006/relationships/tags" Target="../tags/tag1134.xml"/><Relationship Id="rId30" Type="http://schemas.openxmlformats.org/officeDocument/2006/relationships/tags" Target="../tags/tag1133.xml"/><Relationship Id="rId3" Type="http://schemas.openxmlformats.org/officeDocument/2006/relationships/tags" Target="../tags/tag1107.xml"/><Relationship Id="rId29" Type="http://schemas.openxmlformats.org/officeDocument/2006/relationships/tags" Target="../tags/tag1132.xml"/><Relationship Id="rId28" Type="http://schemas.openxmlformats.org/officeDocument/2006/relationships/tags" Target="../tags/tag1131.xml"/><Relationship Id="rId27" Type="http://schemas.openxmlformats.org/officeDocument/2006/relationships/tags" Target="../tags/tag1130.xml"/><Relationship Id="rId26" Type="http://schemas.openxmlformats.org/officeDocument/2006/relationships/tags" Target="../tags/tag1129.xml"/><Relationship Id="rId25" Type="http://schemas.openxmlformats.org/officeDocument/2006/relationships/tags" Target="../tags/tag1128.xml"/><Relationship Id="rId24" Type="http://schemas.openxmlformats.org/officeDocument/2006/relationships/tags" Target="../tags/tag1127.xml"/><Relationship Id="rId23" Type="http://schemas.openxmlformats.org/officeDocument/2006/relationships/tags" Target="../tags/tag1126.xml"/><Relationship Id="rId22" Type="http://schemas.openxmlformats.org/officeDocument/2006/relationships/tags" Target="../tags/tag1125.xml"/><Relationship Id="rId21" Type="http://schemas.openxmlformats.org/officeDocument/2006/relationships/tags" Target="../tags/tag1124.xml"/><Relationship Id="rId20" Type="http://schemas.openxmlformats.org/officeDocument/2006/relationships/tags" Target="../tags/tag1123.xml"/><Relationship Id="rId2" Type="http://schemas.openxmlformats.org/officeDocument/2006/relationships/image" Target="../media/image24.png"/><Relationship Id="rId19" Type="http://schemas.openxmlformats.org/officeDocument/2006/relationships/tags" Target="../tags/tag1122.xml"/><Relationship Id="rId18" Type="http://schemas.openxmlformats.org/officeDocument/2006/relationships/tags" Target="../tags/tag1121.xml"/><Relationship Id="rId17" Type="http://schemas.openxmlformats.org/officeDocument/2006/relationships/tags" Target="../tags/tag1120.xml"/><Relationship Id="rId16" Type="http://schemas.openxmlformats.org/officeDocument/2006/relationships/tags" Target="../tags/tag1119.xml"/><Relationship Id="rId15" Type="http://schemas.openxmlformats.org/officeDocument/2006/relationships/tags" Target="../tags/tag1118.xml"/><Relationship Id="rId14" Type="http://schemas.openxmlformats.org/officeDocument/2006/relationships/tags" Target="../tags/tag1117.xml"/><Relationship Id="rId13" Type="http://schemas.openxmlformats.org/officeDocument/2006/relationships/image" Target="../media/image18.png"/><Relationship Id="rId12" Type="http://schemas.openxmlformats.org/officeDocument/2006/relationships/tags" Target="../tags/tag1116.xml"/><Relationship Id="rId11" Type="http://schemas.openxmlformats.org/officeDocument/2006/relationships/tags" Target="../tags/tag1115.xml"/><Relationship Id="rId10" Type="http://schemas.openxmlformats.org/officeDocument/2006/relationships/tags" Target="../tags/tag1114.xml"/><Relationship Id="rId1" Type="http://schemas.openxmlformats.org/officeDocument/2006/relationships/tags" Target="../tags/tag1106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1183.xml"/><Relationship Id="rId8" Type="http://schemas.openxmlformats.org/officeDocument/2006/relationships/tags" Target="../tags/tag1182.xml"/><Relationship Id="rId75" Type="http://schemas.openxmlformats.org/officeDocument/2006/relationships/slideLayout" Target="../slideLayouts/slideLayout1.xml"/><Relationship Id="rId74" Type="http://schemas.openxmlformats.org/officeDocument/2006/relationships/tags" Target="../tags/tag1246.xml"/><Relationship Id="rId73" Type="http://schemas.openxmlformats.org/officeDocument/2006/relationships/tags" Target="../tags/tag1245.xml"/><Relationship Id="rId72" Type="http://schemas.openxmlformats.org/officeDocument/2006/relationships/tags" Target="../tags/tag1244.xml"/><Relationship Id="rId71" Type="http://schemas.openxmlformats.org/officeDocument/2006/relationships/tags" Target="../tags/tag1243.xml"/><Relationship Id="rId70" Type="http://schemas.openxmlformats.org/officeDocument/2006/relationships/tags" Target="../tags/tag1242.xml"/><Relationship Id="rId7" Type="http://schemas.openxmlformats.org/officeDocument/2006/relationships/tags" Target="../tags/tag1181.xml"/><Relationship Id="rId69" Type="http://schemas.openxmlformats.org/officeDocument/2006/relationships/tags" Target="../tags/tag1241.xml"/><Relationship Id="rId68" Type="http://schemas.openxmlformats.org/officeDocument/2006/relationships/tags" Target="../tags/tag1240.xml"/><Relationship Id="rId67" Type="http://schemas.openxmlformats.org/officeDocument/2006/relationships/tags" Target="../tags/tag1239.xml"/><Relationship Id="rId66" Type="http://schemas.openxmlformats.org/officeDocument/2006/relationships/tags" Target="../tags/tag1238.xml"/><Relationship Id="rId65" Type="http://schemas.openxmlformats.org/officeDocument/2006/relationships/tags" Target="../tags/tag1237.xml"/><Relationship Id="rId64" Type="http://schemas.openxmlformats.org/officeDocument/2006/relationships/tags" Target="../tags/tag1236.xml"/><Relationship Id="rId63" Type="http://schemas.openxmlformats.org/officeDocument/2006/relationships/tags" Target="../tags/tag1235.xml"/><Relationship Id="rId62" Type="http://schemas.openxmlformats.org/officeDocument/2006/relationships/tags" Target="../tags/tag1234.xml"/><Relationship Id="rId61" Type="http://schemas.openxmlformats.org/officeDocument/2006/relationships/tags" Target="../tags/tag1233.xml"/><Relationship Id="rId60" Type="http://schemas.openxmlformats.org/officeDocument/2006/relationships/tags" Target="../tags/tag1232.xml"/><Relationship Id="rId6" Type="http://schemas.openxmlformats.org/officeDocument/2006/relationships/tags" Target="../tags/tag1180.xml"/><Relationship Id="rId59" Type="http://schemas.openxmlformats.org/officeDocument/2006/relationships/tags" Target="../tags/tag1231.xml"/><Relationship Id="rId58" Type="http://schemas.openxmlformats.org/officeDocument/2006/relationships/tags" Target="../tags/tag1230.xml"/><Relationship Id="rId57" Type="http://schemas.openxmlformats.org/officeDocument/2006/relationships/tags" Target="../tags/tag1229.xml"/><Relationship Id="rId56" Type="http://schemas.openxmlformats.org/officeDocument/2006/relationships/tags" Target="../tags/tag1228.xml"/><Relationship Id="rId55" Type="http://schemas.openxmlformats.org/officeDocument/2006/relationships/tags" Target="../tags/tag1227.xml"/><Relationship Id="rId54" Type="http://schemas.openxmlformats.org/officeDocument/2006/relationships/tags" Target="../tags/tag1226.xml"/><Relationship Id="rId53" Type="http://schemas.openxmlformats.org/officeDocument/2006/relationships/tags" Target="../tags/tag1225.xml"/><Relationship Id="rId52" Type="http://schemas.openxmlformats.org/officeDocument/2006/relationships/tags" Target="../tags/tag1224.xml"/><Relationship Id="rId51" Type="http://schemas.openxmlformats.org/officeDocument/2006/relationships/tags" Target="../tags/tag1223.xml"/><Relationship Id="rId50" Type="http://schemas.openxmlformats.org/officeDocument/2006/relationships/tags" Target="../tags/tag1222.xml"/><Relationship Id="rId5" Type="http://schemas.openxmlformats.org/officeDocument/2006/relationships/tags" Target="../tags/tag1179.xml"/><Relationship Id="rId49" Type="http://schemas.openxmlformats.org/officeDocument/2006/relationships/tags" Target="../tags/tag1221.xml"/><Relationship Id="rId48" Type="http://schemas.openxmlformats.org/officeDocument/2006/relationships/tags" Target="../tags/tag1220.xml"/><Relationship Id="rId47" Type="http://schemas.openxmlformats.org/officeDocument/2006/relationships/tags" Target="../tags/tag1219.xml"/><Relationship Id="rId46" Type="http://schemas.openxmlformats.org/officeDocument/2006/relationships/tags" Target="../tags/tag1218.xml"/><Relationship Id="rId45" Type="http://schemas.openxmlformats.org/officeDocument/2006/relationships/tags" Target="../tags/tag1217.xml"/><Relationship Id="rId44" Type="http://schemas.openxmlformats.org/officeDocument/2006/relationships/tags" Target="../tags/tag1216.xml"/><Relationship Id="rId43" Type="http://schemas.openxmlformats.org/officeDocument/2006/relationships/tags" Target="../tags/tag1215.xml"/><Relationship Id="rId42" Type="http://schemas.openxmlformats.org/officeDocument/2006/relationships/tags" Target="../tags/tag1214.xml"/><Relationship Id="rId41" Type="http://schemas.openxmlformats.org/officeDocument/2006/relationships/tags" Target="../tags/tag1213.xml"/><Relationship Id="rId40" Type="http://schemas.openxmlformats.org/officeDocument/2006/relationships/tags" Target="../tags/tag1212.xml"/><Relationship Id="rId4" Type="http://schemas.openxmlformats.org/officeDocument/2006/relationships/tags" Target="../tags/tag1178.xml"/><Relationship Id="rId39" Type="http://schemas.openxmlformats.org/officeDocument/2006/relationships/tags" Target="../tags/tag1211.xml"/><Relationship Id="rId38" Type="http://schemas.openxmlformats.org/officeDocument/2006/relationships/tags" Target="../tags/tag1210.xml"/><Relationship Id="rId37" Type="http://schemas.openxmlformats.org/officeDocument/2006/relationships/tags" Target="../tags/tag1209.xml"/><Relationship Id="rId36" Type="http://schemas.openxmlformats.org/officeDocument/2006/relationships/tags" Target="../tags/tag1208.xml"/><Relationship Id="rId35" Type="http://schemas.openxmlformats.org/officeDocument/2006/relationships/tags" Target="../tags/tag1207.xml"/><Relationship Id="rId34" Type="http://schemas.openxmlformats.org/officeDocument/2006/relationships/tags" Target="../tags/tag1206.xml"/><Relationship Id="rId33" Type="http://schemas.openxmlformats.org/officeDocument/2006/relationships/tags" Target="../tags/tag1205.xml"/><Relationship Id="rId32" Type="http://schemas.openxmlformats.org/officeDocument/2006/relationships/tags" Target="../tags/tag1204.xml"/><Relationship Id="rId31" Type="http://schemas.openxmlformats.org/officeDocument/2006/relationships/tags" Target="../tags/tag1203.xml"/><Relationship Id="rId30" Type="http://schemas.openxmlformats.org/officeDocument/2006/relationships/tags" Target="../tags/tag1202.xml"/><Relationship Id="rId3" Type="http://schemas.openxmlformats.org/officeDocument/2006/relationships/tags" Target="../tags/tag1177.xml"/><Relationship Id="rId29" Type="http://schemas.openxmlformats.org/officeDocument/2006/relationships/tags" Target="../tags/tag1201.xml"/><Relationship Id="rId28" Type="http://schemas.openxmlformats.org/officeDocument/2006/relationships/image" Target="../media/image35.png"/><Relationship Id="rId27" Type="http://schemas.openxmlformats.org/officeDocument/2006/relationships/tags" Target="../tags/tag1200.xml"/><Relationship Id="rId26" Type="http://schemas.openxmlformats.org/officeDocument/2006/relationships/tags" Target="../tags/tag1199.xml"/><Relationship Id="rId25" Type="http://schemas.openxmlformats.org/officeDocument/2006/relationships/tags" Target="../tags/tag1198.xml"/><Relationship Id="rId24" Type="http://schemas.openxmlformats.org/officeDocument/2006/relationships/tags" Target="../tags/tag1197.xml"/><Relationship Id="rId23" Type="http://schemas.openxmlformats.org/officeDocument/2006/relationships/tags" Target="../tags/tag1196.xml"/><Relationship Id="rId22" Type="http://schemas.openxmlformats.org/officeDocument/2006/relationships/tags" Target="../tags/tag1195.xml"/><Relationship Id="rId21" Type="http://schemas.openxmlformats.org/officeDocument/2006/relationships/tags" Target="../tags/tag1194.xml"/><Relationship Id="rId20" Type="http://schemas.openxmlformats.org/officeDocument/2006/relationships/tags" Target="../tags/tag1193.xml"/><Relationship Id="rId2" Type="http://schemas.openxmlformats.org/officeDocument/2006/relationships/tags" Target="../tags/tag1176.xml"/><Relationship Id="rId19" Type="http://schemas.openxmlformats.org/officeDocument/2006/relationships/tags" Target="../tags/tag1192.xml"/><Relationship Id="rId18" Type="http://schemas.openxmlformats.org/officeDocument/2006/relationships/tags" Target="../tags/tag1191.xml"/><Relationship Id="rId17" Type="http://schemas.openxmlformats.org/officeDocument/2006/relationships/tags" Target="../tags/tag1190.xml"/><Relationship Id="rId16" Type="http://schemas.openxmlformats.org/officeDocument/2006/relationships/tags" Target="../tags/tag1189.xml"/><Relationship Id="rId15" Type="http://schemas.openxmlformats.org/officeDocument/2006/relationships/tags" Target="../tags/tag1188.xml"/><Relationship Id="rId14" Type="http://schemas.openxmlformats.org/officeDocument/2006/relationships/tags" Target="../tags/tag1187.xml"/><Relationship Id="rId13" Type="http://schemas.openxmlformats.org/officeDocument/2006/relationships/tags" Target="../tags/tag1186.xml"/><Relationship Id="rId12" Type="http://schemas.openxmlformats.org/officeDocument/2006/relationships/tags" Target="../tags/tag1185.xml"/><Relationship Id="rId11" Type="http://schemas.openxmlformats.org/officeDocument/2006/relationships/image" Target="../media/image18.png"/><Relationship Id="rId10" Type="http://schemas.openxmlformats.org/officeDocument/2006/relationships/tags" Target="../tags/tag1184.xml"/><Relationship Id="rId1" Type="http://schemas.openxmlformats.org/officeDocument/2006/relationships/tags" Target="../tags/tag117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253.xml"/><Relationship Id="rId6" Type="http://schemas.openxmlformats.org/officeDocument/2006/relationships/tags" Target="../tags/tag1252.xml"/><Relationship Id="rId5" Type="http://schemas.openxmlformats.org/officeDocument/2006/relationships/tags" Target="../tags/tag1251.xml"/><Relationship Id="rId4" Type="http://schemas.openxmlformats.org/officeDocument/2006/relationships/tags" Target="../tags/tag1250.xml"/><Relationship Id="rId3" Type="http://schemas.openxmlformats.org/officeDocument/2006/relationships/tags" Target="../tags/tag1249.xml"/><Relationship Id="rId2" Type="http://schemas.openxmlformats.org/officeDocument/2006/relationships/tags" Target="../tags/tag1248.xml"/><Relationship Id="rId1" Type="http://schemas.openxmlformats.org/officeDocument/2006/relationships/tags" Target="../tags/tag1247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1262.xml"/><Relationship Id="rId8" Type="http://schemas.openxmlformats.org/officeDocument/2006/relationships/tags" Target="../tags/tag1261.xml"/><Relationship Id="rId7" Type="http://schemas.openxmlformats.org/officeDocument/2006/relationships/tags" Target="../tags/tag1260.xml"/><Relationship Id="rId6" Type="http://schemas.openxmlformats.org/officeDocument/2006/relationships/tags" Target="../tags/tag1259.xml"/><Relationship Id="rId5" Type="http://schemas.openxmlformats.org/officeDocument/2006/relationships/tags" Target="../tags/tag1258.xml"/><Relationship Id="rId4" Type="http://schemas.openxmlformats.org/officeDocument/2006/relationships/tags" Target="../tags/tag1257.xml"/><Relationship Id="rId3" Type="http://schemas.openxmlformats.org/officeDocument/2006/relationships/tags" Target="../tags/tag1256.xml"/><Relationship Id="rId2" Type="http://schemas.openxmlformats.org/officeDocument/2006/relationships/tags" Target="../tags/tag1255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267.xml"/><Relationship Id="rId13" Type="http://schemas.openxmlformats.org/officeDocument/2006/relationships/tags" Target="../tags/tag1266.xml"/><Relationship Id="rId12" Type="http://schemas.openxmlformats.org/officeDocument/2006/relationships/tags" Target="../tags/tag1265.xml"/><Relationship Id="rId11" Type="http://schemas.openxmlformats.org/officeDocument/2006/relationships/tags" Target="../tags/tag1264.xml"/><Relationship Id="rId10" Type="http://schemas.openxmlformats.org/officeDocument/2006/relationships/tags" Target="../tags/tag1263.xml"/><Relationship Id="rId1" Type="http://schemas.openxmlformats.org/officeDocument/2006/relationships/tags" Target="../tags/tag1254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72.xml"/><Relationship Id="rId4" Type="http://schemas.openxmlformats.org/officeDocument/2006/relationships/tags" Target="../tags/tag1271.xml"/><Relationship Id="rId3" Type="http://schemas.openxmlformats.org/officeDocument/2006/relationships/tags" Target="../tags/tag1270.xml"/><Relationship Id="rId2" Type="http://schemas.openxmlformats.org/officeDocument/2006/relationships/tags" Target="../tags/tag1269.xml"/><Relationship Id="rId1" Type="http://schemas.openxmlformats.org/officeDocument/2006/relationships/tags" Target="../tags/tag1268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tags" Target="../tags/tag1277.xml"/><Relationship Id="rId4" Type="http://schemas.openxmlformats.org/officeDocument/2006/relationships/tags" Target="../tags/tag1276.xml"/><Relationship Id="rId3" Type="http://schemas.openxmlformats.org/officeDocument/2006/relationships/tags" Target="../tags/tag1275.xml"/><Relationship Id="rId2" Type="http://schemas.openxmlformats.org/officeDocument/2006/relationships/tags" Target="../tags/tag1274.xml"/><Relationship Id="rId1" Type="http://schemas.openxmlformats.org/officeDocument/2006/relationships/tags" Target="../tags/tag1273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9.jpeg"/><Relationship Id="rId7" Type="http://schemas.openxmlformats.org/officeDocument/2006/relationships/image" Target="../media/image24.png"/><Relationship Id="rId6" Type="http://schemas.openxmlformats.org/officeDocument/2006/relationships/tags" Target="../tags/tag1283.xml"/><Relationship Id="rId5" Type="http://schemas.openxmlformats.org/officeDocument/2006/relationships/tags" Target="../tags/tag1282.xml"/><Relationship Id="rId4" Type="http://schemas.openxmlformats.org/officeDocument/2006/relationships/tags" Target="../tags/tag1281.xml"/><Relationship Id="rId3" Type="http://schemas.openxmlformats.org/officeDocument/2006/relationships/tags" Target="../tags/tag1280.xml"/><Relationship Id="rId2" Type="http://schemas.openxmlformats.org/officeDocument/2006/relationships/tags" Target="../tags/tag1279.xml"/><Relationship Id="rId1" Type="http://schemas.openxmlformats.org/officeDocument/2006/relationships/tags" Target="../tags/tag1278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1" Type="http://schemas.openxmlformats.org/officeDocument/2006/relationships/image" Target="../media/image28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0.jpeg"/><Relationship Id="rId2" Type="http://schemas.openxmlformats.org/officeDocument/2006/relationships/image" Target="../media/image25.jpeg"/><Relationship Id="rId1" Type="http://schemas.openxmlformats.org/officeDocument/2006/relationships/image" Target="../media/image28.jpe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1292.xml"/><Relationship Id="rId8" Type="http://schemas.openxmlformats.org/officeDocument/2006/relationships/tags" Target="../tags/tag1291.xml"/><Relationship Id="rId74" Type="http://schemas.openxmlformats.org/officeDocument/2006/relationships/slideLayout" Target="../slideLayouts/slideLayout1.xml"/><Relationship Id="rId73" Type="http://schemas.openxmlformats.org/officeDocument/2006/relationships/tags" Target="../tags/tag1354.xml"/><Relationship Id="rId72" Type="http://schemas.openxmlformats.org/officeDocument/2006/relationships/tags" Target="../tags/tag1353.xml"/><Relationship Id="rId71" Type="http://schemas.openxmlformats.org/officeDocument/2006/relationships/tags" Target="../tags/tag1352.xml"/><Relationship Id="rId70" Type="http://schemas.openxmlformats.org/officeDocument/2006/relationships/tags" Target="../tags/tag1351.xml"/><Relationship Id="rId7" Type="http://schemas.openxmlformats.org/officeDocument/2006/relationships/tags" Target="../tags/tag1290.xml"/><Relationship Id="rId69" Type="http://schemas.openxmlformats.org/officeDocument/2006/relationships/tags" Target="../tags/tag1350.xml"/><Relationship Id="rId68" Type="http://schemas.openxmlformats.org/officeDocument/2006/relationships/tags" Target="../tags/tag1349.xml"/><Relationship Id="rId67" Type="http://schemas.openxmlformats.org/officeDocument/2006/relationships/tags" Target="../tags/tag1348.xml"/><Relationship Id="rId66" Type="http://schemas.openxmlformats.org/officeDocument/2006/relationships/tags" Target="../tags/tag1347.xml"/><Relationship Id="rId65" Type="http://schemas.openxmlformats.org/officeDocument/2006/relationships/tags" Target="../tags/tag1346.xml"/><Relationship Id="rId64" Type="http://schemas.openxmlformats.org/officeDocument/2006/relationships/tags" Target="../tags/tag1345.xml"/><Relationship Id="rId63" Type="http://schemas.openxmlformats.org/officeDocument/2006/relationships/tags" Target="../tags/tag1344.xml"/><Relationship Id="rId62" Type="http://schemas.openxmlformats.org/officeDocument/2006/relationships/tags" Target="../tags/tag1343.xml"/><Relationship Id="rId61" Type="http://schemas.openxmlformats.org/officeDocument/2006/relationships/tags" Target="../tags/tag1342.xml"/><Relationship Id="rId60" Type="http://schemas.openxmlformats.org/officeDocument/2006/relationships/tags" Target="../tags/tag1341.xml"/><Relationship Id="rId6" Type="http://schemas.openxmlformats.org/officeDocument/2006/relationships/tags" Target="../tags/tag1289.xml"/><Relationship Id="rId59" Type="http://schemas.openxmlformats.org/officeDocument/2006/relationships/tags" Target="../tags/tag1340.xml"/><Relationship Id="rId58" Type="http://schemas.openxmlformats.org/officeDocument/2006/relationships/tags" Target="../tags/tag1339.xml"/><Relationship Id="rId57" Type="http://schemas.openxmlformats.org/officeDocument/2006/relationships/tags" Target="../tags/tag1338.xml"/><Relationship Id="rId56" Type="http://schemas.openxmlformats.org/officeDocument/2006/relationships/tags" Target="../tags/tag1337.xml"/><Relationship Id="rId55" Type="http://schemas.openxmlformats.org/officeDocument/2006/relationships/tags" Target="../tags/tag1336.xml"/><Relationship Id="rId54" Type="http://schemas.openxmlformats.org/officeDocument/2006/relationships/tags" Target="../tags/tag1335.xml"/><Relationship Id="rId53" Type="http://schemas.openxmlformats.org/officeDocument/2006/relationships/tags" Target="../tags/tag1334.xml"/><Relationship Id="rId52" Type="http://schemas.openxmlformats.org/officeDocument/2006/relationships/tags" Target="../tags/tag1333.xml"/><Relationship Id="rId51" Type="http://schemas.openxmlformats.org/officeDocument/2006/relationships/tags" Target="../tags/tag1332.xml"/><Relationship Id="rId50" Type="http://schemas.openxmlformats.org/officeDocument/2006/relationships/tags" Target="../tags/tag1331.xml"/><Relationship Id="rId5" Type="http://schemas.openxmlformats.org/officeDocument/2006/relationships/tags" Target="../tags/tag1288.xml"/><Relationship Id="rId49" Type="http://schemas.openxmlformats.org/officeDocument/2006/relationships/tags" Target="../tags/tag1330.xml"/><Relationship Id="rId48" Type="http://schemas.openxmlformats.org/officeDocument/2006/relationships/tags" Target="../tags/tag1329.xml"/><Relationship Id="rId47" Type="http://schemas.openxmlformats.org/officeDocument/2006/relationships/tags" Target="../tags/tag1328.xml"/><Relationship Id="rId46" Type="http://schemas.openxmlformats.org/officeDocument/2006/relationships/tags" Target="../tags/tag1327.xml"/><Relationship Id="rId45" Type="http://schemas.openxmlformats.org/officeDocument/2006/relationships/tags" Target="../tags/tag1326.xml"/><Relationship Id="rId44" Type="http://schemas.openxmlformats.org/officeDocument/2006/relationships/tags" Target="../tags/tag1325.xml"/><Relationship Id="rId43" Type="http://schemas.openxmlformats.org/officeDocument/2006/relationships/tags" Target="../tags/tag1324.xml"/><Relationship Id="rId42" Type="http://schemas.openxmlformats.org/officeDocument/2006/relationships/tags" Target="../tags/tag1323.xml"/><Relationship Id="rId41" Type="http://schemas.openxmlformats.org/officeDocument/2006/relationships/tags" Target="../tags/tag1322.xml"/><Relationship Id="rId40" Type="http://schemas.openxmlformats.org/officeDocument/2006/relationships/tags" Target="../tags/tag1321.xml"/><Relationship Id="rId4" Type="http://schemas.openxmlformats.org/officeDocument/2006/relationships/tags" Target="../tags/tag1287.xml"/><Relationship Id="rId39" Type="http://schemas.openxmlformats.org/officeDocument/2006/relationships/tags" Target="../tags/tag1320.xml"/><Relationship Id="rId38" Type="http://schemas.openxmlformats.org/officeDocument/2006/relationships/image" Target="../media/image18.png"/><Relationship Id="rId37" Type="http://schemas.openxmlformats.org/officeDocument/2006/relationships/tags" Target="../tags/tag1319.xml"/><Relationship Id="rId36" Type="http://schemas.openxmlformats.org/officeDocument/2006/relationships/tags" Target="../tags/tag1318.xml"/><Relationship Id="rId35" Type="http://schemas.openxmlformats.org/officeDocument/2006/relationships/tags" Target="../tags/tag1317.xml"/><Relationship Id="rId34" Type="http://schemas.openxmlformats.org/officeDocument/2006/relationships/tags" Target="../tags/tag1316.xml"/><Relationship Id="rId33" Type="http://schemas.openxmlformats.org/officeDocument/2006/relationships/tags" Target="../tags/tag1315.xml"/><Relationship Id="rId32" Type="http://schemas.openxmlformats.org/officeDocument/2006/relationships/tags" Target="../tags/tag1314.xml"/><Relationship Id="rId31" Type="http://schemas.openxmlformats.org/officeDocument/2006/relationships/tags" Target="../tags/tag1313.xml"/><Relationship Id="rId30" Type="http://schemas.openxmlformats.org/officeDocument/2006/relationships/tags" Target="../tags/tag1312.xml"/><Relationship Id="rId3" Type="http://schemas.openxmlformats.org/officeDocument/2006/relationships/tags" Target="../tags/tag1286.xml"/><Relationship Id="rId29" Type="http://schemas.openxmlformats.org/officeDocument/2006/relationships/tags" Target="../tags/tag1311.xml"/><Relationship Id="rId28" Type="http://schemas.openxmlformats.org/officeDocument/2006/relationships/tags" Target="../tags/tag1310.xml"/><Relationship Id="rId27" Type="http://schemas.openxmlformats.org/officeDocument/2006/relationships/tags" Target="../tags/tag1309.xml"/><Relationship Id="rId26" Type="http://schemas.openxmlformats.org/officeDocument/2006/relationships/image" Target="../media/image35.png"/><Relationship Id="rId25" Type="http://schemas.openxmlformats.org/officeDocument/2006/relationships/tags" Target="../tags/tag1308.xml"/><Relationship Id="rId24" Type="http://schemas.openxmlformats.org/officeDocument/2006/relationships/tags" Target="../tags/tag1307.xml"/><Relationship Id="rId23" Type="http://schemas.openxmlformats.org/officeDocument/2006/relationships/tags" Target="../tags/tag1306.xml"/><Relationship Id="rId22" Type="http://schemas.openxmlformats.org/officeDocument/2006/relationships/tags" Target="../tags/tag1305.xml"/><Relationship Id="rId21" Type="http://schemas.openxmlformats.org/officeDocument/2006/relationships/tags" Target="../tags/tag1304.xml"/><Relationship Id="rId20" Type="http://schemas.openxmlformats.org/officeDocument/2006/relationships/tags" Target="../tags/tag1303.xml"/><Relationship Id="rId2" Type="http://schemas.openxmlformats.org/officeDocument/2006/relationships/tags" Target="../tags/tag1285.xml"/><Relationship Id="rId19" Type="http://schemas.openxmlformats.org/officeDocument/2006/relationships/tags" Target="../tags/tag1302.xml"/><Relationship Id="rId18" Type="http://schemas.openxmlformats.org/officeDocument/2006/relationships/tags" Target="../tags/tag1301.xml"/><Relationship Id="rId17" Type="http://schemas.openxmlformats.org/officeDocument/2006/relationships/tags" Target="../tags/tag1300.xml"/><Relationship Id="rId16" Type="http://schemas.openxmlformats.org/officeDocument/2006/relationships/tags" Target="../tags/tag1299.xml"/><Relationship Id="rId15" Type="http://schemas.openxmlformats.org/officeDocument/2006/relationships/tags" Target="../tags/tag1298.xml"/><Relationship Id="rId14" Type="http://schemas.openxmlformats.org/officeDocument/2006/relationships/tags" Target="../tags/tag1297.xml"/><Relationship Id="rId13" Type="http://schemas.openxmlformats.org/officeDocument/2006/relationships/tags" Target="../tags/tag1296.xml"/><Relationship Id="rId12" Type="http://schemas.openxmlformats.org/officeDocument/2006/relationships/tags" Target="../tags/tag1295.xml"/><Relationship Id="rId11" Type="http://schemas.openxmlformats.org/officeDocument/2006/relationships/tags" Target="../tags/tag1294.xml"/><Relationship Id="rId10" Type="http://schemas.openxmlformats.org/officeDocument/2006/relationships/tags" Target="../tags/tag1293.xml"/><Relationship Id="rId1" Type="http://schemas.openxmlformats.org/officeDocument/2006/relationships/tags" Target="../tags/tag128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361.xml"/><Relationship Id="rId6" Type="http://schemas.openxmlformats.org/officeDocument/2006/relationships/tags" Target="../tags/tag1360.xml"/><Relationship Id="rId5" Type="http://schemas.openxmlformats.org/officeDocument/2006/relationships/tags" Target="../tags/tag1359.xml"/><Relationship Id="rId4" Type="http://schemas.openxmlformats.org/officeDocument/2006/relationships/tags" Target="../tags/tag1358.xml"/><Relationship Id="rId3" Type="http://schemas.openxmlformats.org/officeDocument/2006/relationships/tags" Target="../tags/tag1357.xml"/><Relationship Id="rId2" Type="http://schemas.openxmlformats.org/officeDocument/2006/relationships/tags" Target="../tags/tag1356.xml"/><Relationship Id="rId1" Type="http://schemas.openxmlformats.org/officeDocument/2006/relationships/tags" Target="../tags/tag135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1370.xml"/><Relationship Id="rId8" Type="http://schemas.openxmlformats.org/officeDocument/2006/relationships/tags" Target="../tags/tag1369.xml"/><Relationship Id="rId7" Type="http://schemas.openxmlformats.org/officeDocument/2006/relationships/tags" Target="../tags/tag1368.xml"/><Relationship Id="rId6" Type="http://schemas.openxmlformats.org/officeDocument/2006/relationships/tags" Target="../tags/tag1367.xml"/><Relationship Id="rId5" Type="http://schemas.openxmlformats.org/officeDocument/2006/relationships/tags" Target="../tags/tag1366.xml"/><Relationship Id="rId4" Type="http://schemas.openxmlformats.org/officeDocument/2006/relationships/tags" Target="../tags/tag1365.xml"/><Relationship Id="rId3" Type="http://schemas.openxmlformats.org/officeDocument/2006/relationships/tags" Target="../tags/tag1364.xml"/><Relationship Id="rId2" Type="http://schemas.openxmlformats.org/officeDocument/2006/relationships/tags" Target="../tags/tag1363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75.xml"/><Relationship Id="rId13" Type="http://schemas.openxmlformats.org/officeDocument/2006/relationships/tags" Target="../tags/tag1374.xml"/><Relationship Id="rId12" Type="http://schemas.openxmlformats.org/officeDocument/2006/relationships/tags" Target="../tags/tag1373.xml"/><Relationship Id="rId11" Type="http://schemas.openxmlformats.org/officeDocument/2006/relationships/tags" Target="../tags/tag1372.xml"/><Relationship Id="rId10" Type="http://schemas.openxmlformats.org/officeDocument/2006/relationships/tags" Target="../tags/tag1371.xml"/><Relationship Id="rId1" Type="http://schemas.openxmlformats.org/officeDocument/2006/relationships/tags" Target="../tags/tag1362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80.xml"/><Relationship Id="rId4" Type="http://schemas.openxmlformats.org/officeDocument/2006/relationships/tags" Target="../tags/tag1379.xml"/><Relationship Id="rId3" Type="http://schemas.openxmlformats.org/officeDocument/2006/relationships/tags" Target="../tags/tag1378.xml"/><Relationship Id="rId2" Type="http://schemas.openxmlformats.org/officeDocument/2006/relationships/tags" Target="../tags/tag1377.xml"/><Relationship Id="rId1" Type="http://schemas.openxmlformats.org/officeDocument/2006/relationships/tags" Target="../tags/tag1376.xml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386.xml"/><Relationship Id="rId5" Type="http://schemas.openxmlformats.org/officeDocument/2006/relationships/tags" Target="../tags/tag1385.xml"/><Relationship Id="rId4" Type="http://schemas.openxmlformats.org/officeDocument/2006/relationships/tags" Target="../tags/tag1384.xml"/><Relationship Id="rId3" Type="http://schemas.openxmlformats.org/officeDocument/2006/relationships/tags" Target="../tags/tag1383.xml"/><Relationship Id="rId2" Type="http://schemas.openxmlformats.org/officeDocument/2006/relationships/tags" Target="../tags/tag1382.xml"/><Relationship Id="rId1" Type="http://schemas.openxmlformats.org/officeDocument/2006/relationships/tags" Target="../tags/tag1381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1.jpeg"/><Relationship Id="rId7" Type="http://schemas.openxmlformats.org/officeDocument/2006/relationships/image" Target="../media/image24.png"/><Relationship Id="rId6" Type="http://schemas.openxmlformats.org/officeDocument/2006/relationships/tags" Target="../tags/tag1392.xml"/><Relationship Id="rId5" Type="http://schemas.openxmlformats.org/officeDocument/2006/relationships/tags" Target="../tags/tag1391.xml"/><Relationship Id="rId4" Type="http://schemas.openxmlformats.org/officeDocument/2006/relationships/tags" Target="../tags/tag1390.xml"/><Relationship Id="rId3" Type="http://schemas.openxmlformats.org/officeDocument/2006/relationships/tags" Target="../tags/tag1389.xml"/><Relationship Id="rId2" Type="http://schemas.openxmlformats.org/officeDocument/2006/relationships/tags" Target="../tags/tag1388.xml"/><Relationship Id="rId1" Type="http://schemas.openxmlformats.org/officeDocument/2006/relationships/tags" Target="../tags/tag1387.xml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3.jpeg"/><Relationship Id="rId4" Type="http://schemas.openxmlformats.org/officeDocument/2006/relationships/tags" Target="../tags/tag1393.xml"/><Relationship Id="rId3" Type="http://schemas.openxmlformats.org/officeDocument/2006/relationships/image" Target="../media/image52.jpeg"/><Relationship Id="rId2" Type="http://schemas.openxmlformats.org/officeDocument/2006/relationships/image" Target="../media/image25.jpeg"/><Relationship Id="rId1" Type="http://schemas.openxmlformats.org/officeDocument/2006/relationships/image" Target="../media/image28.jpe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5.GIF"/><Relationship Id="rId3" Type="http://schemas.openxmlformats.org/officeDocument/2006/relationships/image" Target="../media/image54.GIF"/><Relationship Id="rId2" Type="http://schemas.openxmlformats.org/officeDocument/2006/relationships/image" Target="../media/image25.jpeg"/><Relationship Id="rId1" Type="http://schemas.openxmlformats.org/officeDocument/2006/relationships/image" Target="../media/image28.jpe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tags" Target="../tags/tag1402.xml"/><Relationship Id="rId8" Type="http://schemas.openxmlformats.org/officeDocument/2006/relationships/tags" Target="../tags/tag1401.xml"/><Relationship Id="rId75" Type="http://schemas.openxmlformats.org/officeDocument/2006/relationships/slideLayout" Target="../slideLayouts/slideLayout1.xml"/><Relationship Id="rId74" Type="http://schemas.openxmlformats.org/officeDocument/2006/relationships/tags" Target="../tags/tag1465.xml"/><Relationship Id="rId73" Type="http://schemas.openxmlformats.org/officeDocument/2006/relationships/tags" Target="../tags/tag1464.xml"/><Relationship Id="rId72" Type="http://schemas.openxmlformats.org/officeDocument/2006/relationships/tags" Target="../tags/tag1463.xml"/><Relationship Id="rId71" Type="http://schemas.openxmlformats.org/officeDocument/2006/relationships/tags" Target="../tags/tag1462.xml"/><Relationship Id="rId70" Type="http://schemas.openxmlformats.org/officeDocument/2006/relationships/tags" Target="../tags/tag1461.xml"/><Relationship Id="rId7" Type="http://schemas.openxmlformats.org/officeDocument/2006/relationships/tags" Target="../tags/tag1400.xml"/><Relationship Id="rId69" Type="http://schemas.openxmlformats.org/officeDocument/2006/relationships/tags" Target="../tags/tag1460.xml"/><Relationship Id="rId68" Type="http://schemas.openxmlformats.org/officeDocument/2006/relationships/tags" Target="../tags/tag1459.xml"/><Relationship Id="rId67" Type="http://schemas.openxmlformats.org/officeDocument/2006/relationships/tags" Target="../tags/tag1458.xml"/><Relationship Id="rId66" Type="http://schemas.openxmlformats.org/officeDocument/2006/relationships/tags" Target="../tags/tag1457.xml"/><Relationship Id="rId65" Type="http://schemas.openxmlformats.org/officeDocument/2006/relationships/tags" Target="../tags/tag1456.xml"/><Relationship Id="rId64" Type="http://schemas.openxmlformats.org/officeDocument/2006/relationships/tags" Target="../tags/tag1455.xml"/><Relationship Id="rId63" Type="http://schemas.openxmlformats.org/officeDocument/2006/relationships/tags" Target="../tags/tag1454.xml"/><Relationship Id="rId62" Type="http://schemas.openxmlformats.org/officeDocument/2006/relationships/tags" Target="../tags/tag1453.xml"/><Relationship Id="rId61" Type="http://schemas.openxmlformats.org/officeDocument/2006/relationships/tags" Target="../tags/tag1452.xml"/><Relationship Id="rId60" Type="http://schemas.openxmlformats.org/officeDocument/2006/relationships/tags" Target="../tags/tag1451.xml"/><Relationship Id="rId6" Type="http://schemas.openxmlformats.org/officeDocument/2006/relationships/tags" Target="../tags/tag1399.xml"/><Relationship Id="rId59" Type="http://schemas.openxmlformats.org/officeDocument/2006/relationships/tags" Target="../tags/tag1450.xml"/><Relationship Id="rId58" Type="http://schemas.openxmlformats.org/officeDocument/2006/relationships/tags" Target="../tags/tag1449.xml"/><Relationship Id="rId57" Type="http://schemas.openxmlformats.org/officeDocument/2006/relationships/tags" Target="../tags/tag1448.xml"/><Relationship Id="rId56" Type="http://schemas.openxmlformats.org/officeDocument/2006/relationships/tags" Target="../tags/tag1447.xml"/><Relationship Id="rId55" Type="http://schemas.openxmlformats.org/officeDocument/2006/relationships/tags" Target="../tags/tag1446.xml"/><Relationship Id="rId54" Type="http://schemas.openxmlformats.org/officeDocument/2006/relationships/tags" Target="../tags/tag1445.xml"/><Relationship Id="rId53" Type="http://schemas.openxmlformats.org/officeDocument/2006/relationships/tags" Target="../tags/tag1444.xml"/><Relationship Id="rId52" Type="http://schemas.openxmlformats.org/officeDocument/2006/relationships/tags" Target="../tags/tag1443.xml"/><Relationship Id="rId51" Type="http://schemas.openxmlformats.org/officeDocument/2006/relationships/tags" Target="../tags/tag1442.xml"/><Relationship Id="rId50" Type="http://schemas.openxmlformats.org/officeDocument/2006/relationships/tags" Target="../tags/tag1441.xml"/><Relationship Id="rId5" Type="http://schemas.openxmlformats.org/officeDocument/2006/relationships/tags" Target="../tags/tag1398.xml"/><Relationship Id="rId49" Type="http://schemas.openxmlformats.org/officeDocument/2006/relationships/tags" Target="../tags/tag1440.xml"/><Relationship Id="rId48" Type="http://schemas.openxmlformats.org/officeDocument/2006/relationships/tags" Target="../tags/tag1439.xml"/><Relationship Id="rId47" Type="http://schemas.openxmlformats.org/officeDocument/2006/relationships/tags" Target="../tags/tag1438.xml"/><Relationship Id="rId46" Type="http://schemas.openxmlformats.org/officeDocument/2006/relationships/tags" Target="../tags/tag1437.xml"/><Relationship Id="rId45" Type="http://schemas.openxmlformats.org/officeDocument/2006/relationships/tags" Target="../tags/tag1436.xml"/><Relationship Id="rId44" Type="http://schemas.openxmlformats.org/officeDocument/2006/relationships/tags" Target="../tags/tag1435.xml"/><Relationship Id="rId43" Type="http://schemas.openxmlformats.org/officeDocument/2006/relationships/tags" Target="../tags/tag1434.xml"/><Relationship Id="rId42" Type="http://schemas.openxmlformats.org/officeDocument/2006/relationships/tags" Target="../tags/tag1433.xml"/><Relationship Id="rId41" Type="http://schemas.openxmlformats.org/officeDocument/2006/relationships/tags" Target="../tags/tag1432.xml"/><Relationship Id="rId40" Type="http://schemas.openxmlformats.org/officeDocument/2006/relationships/tags" Target="../tags/tag1431.xml"/><Relationship Id="rId4" Type="http://schemas.openxmlformats.org/officeDocument/2006/relationships/tags" Target="../tags/tag1397.xml"/><Relationship Id="rId39" Type="http://schemas.openxmlformats.org/officeDocument/2006/relationships/tags" Target="../tags/tag1430.xml"/><Relationship Id="rId38" Type="http://schemas.openxmlformats.org/officeDocument/2006/relationships/tags" Target="../tags/tag1429.xml"/><Relationship Id="rId37" Type="http://schemas.openxmlformats.org/officeDocument/2006/relationships/tags" Target="../tags/tag1428.xml"/><Relationship Id="rId36" Type="http://schemas.openxmlformats.org/officeDocument/2006/relationships/tags" Target="../tags/tag1427.xml"/><Relationship Id="rId35" Type="http://schemas.openxmlformats.org/officeDocument/2006/relationships/tags" Target="../tags/tag1426.xml"/><Relationship Id="rId34" Type="http://schemas.openxmlformats.org/officeDocument/2006/relationships/tags" Target="../tags/tag1425.xml"/><Relationship Id="rId33" Type="http://schemas.openxmlformats.org/officeDocument/2006/relationships/tags" Target="../tags/tag1424.xml"/><Relationship Id="rId32" Type="http://schemas.openxmlformats.org/officeDocument/2006/relationships/tags" Target="../tags/tag1423.xml"/><Relationship Id="rId31" Type="http://schemas.openxmlformats.org/officeDocument/2006/relationships/tags" Target="../tags/tag1422.xml"/><Relationship Id="rId30" Type="http://schemas.openxmlformats.org/officeDocument/2006/relationships/tags" Target="../tags/tag1421.xml"/><Relationship Id="rId3" Type="http://schemas.openxmlformats.org/officeDocument/2006/relationships/tags" Target="../tags/tag1396.xml"/><Relationship Id="rId29" Type="http://schemas.openxmlformats.org/officeDocument/2006/relationships/tags" Target="../tags/tag1420.xml"/><Relationship Id="rId28" Type="http://schemas.openxmlformats.org/officeDocument/2006/relationships/image" Target="../media/image35.png"/><Relationship Id="rId27" Type="http://schemas.openxmlformats.org/officeDocument/2006/relationships/tags" Target="../tags/tag1419.xml"/><Relationship Id="rId26" Type="http://schemas.openxmlformats.org/officeDocument/2006/relationships/tags" Target="../tags/tag1418.xml"/><Relationship Id="rId25" Type="http://schemas.openxmlformats.org/officeDocument/2006/relationships/tags" Target="../tags/tag1417.xml"/><Relationship Id="rId24" Type="http://schemas.openxmlformats.org/officeDocument/2006/relationships/tags" Target="../tags/tag1416.xml"/><Relationship Id="rId23" Type="http://schemas.openxmlformats.org/officeDocument/2006/relationships/tags" Target="../tags/tag1415.xml"/><Relationship Id="rId22" Type="http://schemas.openxmlformats.org/officeDocument/2006/relationships/tags" Target="../tags/tag1414.xml"/><Relationship Id="rId21" Type="http://schemas.openxmlformats.org/officeDocument/2006/relationships/tags" Target="../tags/tag1413.xml"/><Relationship Id="rId20" Type="http://schemas.openxmlformats.org/officeDocument/2006/relationships/tags" Target="../tags/tag1412.xml"/><Relationship Id="rId2" Type="http://schemas.openxmlformats.org/officeDocument/2006/relationships/tags" Target="../tags/tag1395.xml"/><Relationship Id="rId19" Type="http://schemas.openxmlformats.org/officeDocument/2006/relationships/tags" Target="../tags/tag1411.xml"/><Relationship Id="rId18" Type="http://schemas.openxmlformats.org/officeDocument/2006/relationships/tags" Target="../tags/tag1410.xml"/><Relationship Id="rId17" Type="http://schemas.openxmlformats.org/officeDocument/2006/relationships/tags" Target="../tags/tag1409.xml"/><Relationship Id="rId16" Type="http://schemas.openxmlformats.org/officeDocument/2006/relationships/tags" Target="../tags/tag1408.xml"/><Relationship Id="rId15" Type="http://schemas.openxmlformats.org/officeDocument/2006/relationships/tags" Target="../tags/tag1407.xml"/><Relationship Id="rId14" Type="http://schemas.openxmlformats.org/officeDocument/2006/relationships/tags" Target="../tags/tag1406.xml"/><Relationship Id="rId13" Type="http://schemas.openxmlformats.org/officeDocument/2006/relationships/tags" Target="../tags/tag1405.xml"/><Relationship Id="rId12" Type="http://schemas.openxmlformats.org/officeDocument/2006/relationships/tags" Target="../tags/tag1404.xml"/><Relationship Id="rId11" Type="http://schemas.openxmlformats.org/officeDocument/2006/relationships/image" Target="../media/image18.png"/><Relationship Id="rId10" Type="http://schemas.openxmlformats.org/officeDocument/2006/relationships/tags" Target="../tags/tag1403.xml"/><Relationship Id="rId1" Type="http://schemas.openxmlformats.org/officeDocument/2006/relationships/tags" Target="../tags/tag1394.xml"/></Relationships>
</file>

<file path=ppt/slides/_rels/slide47.xml.rels><?xml version="1.0" encoding="UTF-8" standalone="yes"?>
<Relationships xmlns="http://schemas.openxmlformats.org/package/2006/relationships"><Relationship Id="rId99" Type="http://schemas.openxmlformats.org/officeDocument/2006/relationships/tags" Target="../tags/tag1561.xml"/><Relationship Id="rId98" Type="http://schemas.openxmlformats.org/officeDocument/2006/relationships/tags" Target="../tags/tag1560.xml"/><Relationship Id="rId97" Type="http://schemas.openxmlformats.org/officeDocument/2006/relationships/tags" Target="../tags/tag1559.xml"/><Relationship Id="rId96" Type="http://schemas.openxmlformats.org/officeDocument/2006/relationships/tags" Target="../tags/tag1558.xml"/><Relationship Id="rId95" Type="http://schemas.openxmlformats.org/officeDocument/2006/relationships/tags" Target="../tags/tag1557.xml"/><Relationship Id="rId94" Type="http://schemas.openxmlformats.org/officeDocument/2006/relationships/tags" Target="../tags/tag1556.xml"/><Relationship Id="rId93" Type="http://schemas.openxmlformats.org/officeDocument/2006/relationships/tags" Target="../tags/tag1555.xml"/><Relationship Id="rId92" Type="http://schemas.openxmlformats.org/officeDocument/2006/relationships/tags" Target="../tags/tag1554.xml"/><Relationship Id="rId91" Type="http://schemas.openxmlformats.org/officeDocument/2006/relationships/tags" Target="../tags/tag1553.xml"/><Relationship Id="rId90" Type="http://schemas.openxmlformats.org/officeDocument/2006/relationships/tags" Target="../tags/tag1552.xml"/><Relationship Id="rId9" Type="http://schemas.openxmlformats.org/officeDocument/2006/relationships/tags" Target="../tags/tag1474.xml"/><Relationship Id="rId89" Type="http://schemas.openxmlformats.org/officeDocument/2006/relationships/tags" Target="../tags/tag1551.xml"/><Relationship Id="rId88" Type="http://schemas.openxmlformats.org/officeDocument/2006/relationships/tags" Target="../tags/tag1550.xml"/><Relationship Id="rId87" Type="http://schemas.openxmlformats.org/officeDocument/2006/relationships/tags" Target="../tags/tag1549.xml"/><Relationship Id="rId86" Type="http://schemas.openxmlformats.org/officeDocument/2006/relationships/tags" Target="../tags/tag1548.xml"/><Relationship Id="rId85" Type="http://schemas.openxmlformats.org/officeDocument/2006/relationships/tags" Target="../tags/tag1547.xml"/><Relationship Id="rId84" Type="http://schemas.openxmlformats.org/officeDocument/2006/relationships/tags" Target="../tags/tag1546.xml"/><Relationship Id="rId83" Type="http://schemas.openxmlformats.org/officeDocument/2006/relationships/tags" Target="../tags/tag1545.xml"/><Relationship Id="rId82" Type="http://schemas.openxmlformats.org/officeDocument/2006/relationships/tags" Target="../tags/tag1544.xml"/><Relationship Id="rId81" Type="http://schemas.openxmlformats.org/officeDocument/2006/relationships/image" Target="../media/image24.png"/><Relationship Id="rId80" Type="http://schemas.openxmlformats.org/officeDocument/2006/relationships/tags" Target="../tags/tag1543.xml"/><Relationship Id="rId8" Type="http://schemas.openxmlformats.org/officeDocument/2006/relationships/tags" Target="../tags/tag1473.xml"/><Relationship Id="rId79" Type="http://schemas.openxmlformats.org/officeDocument/2006/relationships/tags" Target="../tags/tag1542.xml"/><Relationship Id="rId78" Type="http://schemas.openxmlformats.org/officeDocument/2006/relationships/image" Target="../media/image28.jpeg"/><Relationship Id="rId77" Type="http://schemas.openxmlformats.org/officeDocument/2006/relationships/tags" Target="../tags/tag1541.xml"/><Relationship Id="rId76" Type="http://schemas.openxmlformats.org/officeDocument/2006/relationships/tags" Target="../tags/tag1540.xml"/><Relationship Id="rId75" Type="http://schemas.openxmlformats.org/officeDocument/2006/relationships/tags" Target="../tags/tag1539.xml"/><Relationship Id="rId74" Type="http://schemas.openxmlformats.org/officeDocument/2006/relationships/tags" Target="../tags/tag1538.xml"/><Relationship Id="rId73" Type="http://schemas.openxmlformats.org/officeDocument/2006/relationships/tags" Target="../tags/tag1537.xml"/><Relationship Id="rId72" Type="http://schemas.openxmlformats.org/officeDocument/2006/relationships/tags" Target="../tags/tag1536.xml"/><Relationship Id="rId71" Type="http://schemas.openxmlformats.org/officeDocument/2006/relationships/tags" Target="../tags/tag1535.xml"/><Relationship Id="rId70" Type="http://schemas.openxmlformats.org/officeDocument/2006/relationships/tags" Target="../tags/tag1534.xml"/><Relationship Id="rId7" Type="http://schemas.openxmlformats.org/officeDocument/2006/relationships/tags" Target="../tags/tag1472.xml"/><Relationship Id="rId69" Type="http://schemas.openxmlformats.org/officeDocument/2006/relationships/tags" Target="../tags/tag1533.xml"/><Relationship Id="rId68" Type="http://schemas.openxmlformats.org/officeDocument/2006/relationships/tags" Target="../tags/tag1532.xml"/><Relationship Id="rId67" Type="http://schemas.openxmlformats.org/officeDocument/2006/relationships/tags" Target="../tags/tag1531.xml"/><Relationship Id="rId66" Type="http://schemas.openxmlformats.org/officeDocument/2006/relationships/tags" Target="../tags/tag1530.xml"/><Relationship Id="rId65" Type="http://schemas.openxmlformats.org/officeDocument/2006/relationships/tags" Target="../tags/tag1529.xml"/><Relationship Id="rId64" Type="http://schemas.openxmlformats.org/officeDocument/2006/relationships/tags" Target="../tags/tag1528.xml"/><Relationship Id="rId63" Type="http://schemas.openxmlformats.org/officeDocument/2006/relationships/tags" Target="../tags/tag1527.xml"/><Relationship Id="rId62" Type="http://schemas.openxmlformats.org/officeDocument/2006/relationships/tags" Target="../tags/tag1526.xml"/><Relationship Id="rId61" Type="http://schemas.openxmlformats.org/officeDocument/2006/relationships/tags" Target="../tags/tag1525.xml"/><Relationship Id="rId60" Type="http://schemas.openxmlformats.org/officeDocument/2006/relationships/tags" Target="../tags/tag1524.xml"/><Relationship Id="rId6" Type="http://schemas.openxmlformats.org/officeDocument/2006/relationships/tags" Target="../tags/tag1471.xml"/><Relationship Id="rId59" Type="http://schemas.openxmlformats.org/officeDocument/2006/relationships/tags" Target="../tags/tag1523.xml"/><Relationship Id="rId58" Type="http://schemas.openxmlformats.org/officeDocument/2006/relationships/tags" Target="../tags/tag1522.xml"/><Relationship Id="rId57" Type="http://schemas.openxmlformats.org/officeDocument/2006/relationships/tags" Target="../tags/tag1521.xml"/><Relationship Id="rId56" Type="http://schemas.openxmlformats.org/officeDocument/2006/relationships/tags" Target="../tags/tag1520.xml"/><Relationship Id="rId55" Type="http://schemas.openxmlformats.org/officeDocument/2006/relationships/tags" Target="../tags/tag1519.xml"/><Relationship Id="rId54" Type="http://schemas.openxmlformats.org/officeDocument/2006/relationships/tags" Target="../tags/tag1518.xml"/><Relationship Id="rId53" Type="http://schemas.openxmlformats.org/officeDocument/2006/relationships/tags" Target="../tags/tag1517.xml"/><Relationship Id="rId52" Type="http://schemas.openxmlformats.org/officeDocument/2006/relationships/tags" Target="../tags/tag1516.xml"/><Relationship Id="rId51" Type="http://schemas.openxmlformats.org/officeDocument/2006/relationships/tags" Target="../tags/tag1515.xml"/><Relationship Id="rId50" Type="http://schemas.openxmlformats.org/officeDocument/2006/relationships/tags" Target="../tags/tag1514.xml"/><Relationship Id="rId5" Type="http://schemas.openxmlformats.org/officeDocument/2006/relationships/tags" Target="../tags/tag1470.xml"/><Relationship Id="rId49" Type="http://schemas.openxmlformats.org/officeDocument/2006/relationships/tags" Target="../tags/tag1513.xml"/><Relationship Id="rId48" Type="http://schemas.openxmlformats.org/officeDocument/2006/relationships/tags" Target="../tags/tag1512.xml"/><Relationship Id="rId47" Type="http://schemas.openxmlformats.org/officeDocument/2006/relationships/tags" Target="../tags/tag1511.xml"/><Relationship Id="rId46" Type="http://schemas.openxmlformats.org/officeDocument/2006/relationships/tags" Target="../tags/tag1510.xml"/><Relationship Id="rId45" Type="http://schemas.openxmlformats.org/officeDocument/2006/relationships/tags" Target="../tags/tag1509.xml"/><Relationship Id="rId44" Type="http://schemas.openxmlformats.org/officeDocument/2006/relationships/tags" Target="../tags/tag1508.xml"/><Relationship Id="rId43" Type="http://schemas.openxmlformats.org/officeDocument/2006/relationships/tags" Target="../tags/tag1507.xml"/><Relationship Id="rId42" Type="http://schemas.openxmlformats.org/officeDocument/2006/relationships/tags" Target="../tags/tag1506.xml"/><Relationship Id="rId41" Type="http://schemas.openxmlformats.org/officeDocument/2006/relationships/tags" Target="../tags/tag1505.xml"/><Relationship Id="rId40" Type="http://schemas.openxmlformats.org/officeDocument/2006/relationships/tags" Target="../tags/tag1504.xml"/><Relationship Id="rId4" Type="http://schemas.openxmlformats.org/officeDocument/2006/relationships/tags" Target="../tags/tag1469.xml"/><Relationship Id="rId39" Type="http://schemas.openxmlformats.org/officeDocument/2006/relationships/tags" Target="../tags/tag1503.xml"/><Relationship Id="rId38" Type="http://schemas.openxmlformats.org/officeDocument/2006/relationships/tags" Target="../tags/tag1502.xml"/><Relationship Id="rId37" Type="http://schemas.openxmlformats.org/officeDocument/2006/relationships/tags" Target="../tags/tag1501.xml"/><Relationship Id="rId36" Type="http://schemas.openxmlformats.org/officeDocument/2006/relationships/tags" Target="../tags/tag1500.xml"/><Relationship Id="rId35" Type="http://schemas.openxmlformats.org/officeDocument/2006/relationships/tags" Target="../tags/tag1499.xml"/><Relationship Id="rId34" Type="http://schemas.openxmlformats.org/officeDocument/2006/relationships/tags" Target="../tags/tag1498.xml"/><Relationship Id="rId33" Type="http://schemas.openxmlformats.org/officeDocument/2006/relationships/tags" Target="../tags/tag1497.xml"/><Relationship Id="rId32" Type="http://schemas.openxmlformats.org/officeDocument/2006/relationships/tags" Target="../tags/tag1496.xml"/><Relationship Id="rId31" Type="http://schemas.openxmlformats.org/officeDocument/2006/relationships/tags" Target="../tags/tag1495.xml"/><Relationship Id="rId30" Type="http://schemas.openxmlformats.org/officeDocument/2006/relationships/tags" Target="../tags/tag1494.xml"/><Relationship Id="rId3" Type="http://schemas.openxmlformats.org/officeDocument/2006/relationships/tags" Target="../tags/tag1468.xml"/><Relationship Id="rId29" Type="http://schemas.openxmlformats.org/officeDocument/2006/relationships/tags" Target="../tags/tag1493.xml"/><Relationship Id="rId28" Type="http://schemas.openxmlformats.org/officeDocument/2006/relationships/tags" Target="../tags/tag1492.xml"/><Relationship Id="rId27" Type="http://schemas.openxmlformats.org/officeDocument/2006/relationships/tags" Target="../tags/tag1491.xml"/><Relationship Id="rId26" Type="http://schemas.openxmlformats.org/officeDocument/2006/relationships/tags" Target="../tags/tag1490.xml"/><Relationship Id="rId25" Type="http://schemas.openxmlformats.org/officeDocument/2006/relationships/tags" Target="../tags/tag1489.xml"/><Relationship Id="rId24" Type="http://schemas.openxmlformats.org/officeDocument/2006/relationships/tags" Target="../tags/tag1488.xml"/><Relationship Id="rId239" Type="http://schemas.openxmlformats.org/officeDocument/2006/relationships/slideLayout" Target="../slideLayouts/slideLayout1.xml"/><Relationship Id="rId238" Type="http://schemas.openxmlformats.org/officeDocument/2006/relationships/image" Target="../media/image58.GIF"/><Relationship Id="rId237" Type="http://schemas.openxmlformats.org/officeDocument/2006/relationships/tags" Target="../tags/tag1697.xml"/><Relationship Id="rId236" Type="http://schemas.openxmlformats.org/officeDocument/2006/relationships/image" Target="../media/image57.GIF"/><Relationship Id="rId235" Type="http://schemas.openxmlformats.org/officeDocument/2006/relationships/tags" Target="../tags/tag1696.xml"/><Relationship Id="rId234" Type="http://schemas.openxmlformats.org/officeDocument/2006/relationships/tags" Target="../tags/tag1695.xml"/><Relationship Id="rId233" Type="http://schemas.openxmlformats.org/officeDocument/2006/relationships/tags" Target="../tags/tag1694.xml"/><Relationship Id="rId232" Type="http://schemas.openxmlformats.org/officeDocument/2006/relationships/tags" Target="../tags/tag1693.xml"/><Relationship Id="rId231" Type="http://schemas.openxmlformats.org/officeDocument/2006/relationships/image" Target="../media/image56.GIF"/><Relationship Id="rId230" Type="http://schemas.openxmlformats.org/officeDocument/2006/relationships/tags" Target="../tags/tag1692.xml"/><Relationship Id="rId23" Type="http://schemas.openxmlformats.org/officeDocument/2006/relationships/tags" Target="../tags/tag1487.xml"/><Relationship Id="rId229" Type="http://schemas.openxmlformats.org/officeDocument/2006/relationships/tags" Target="../tags/tag1691.xml"/><Relationship Id="rId228" Type="http://schemas.openxmlformats.org/officeDocument/2006/relationships/tags" Target="../tags/tag1690.xml"/><Relationship Id="rId227" Type="http://schemas.openxmlformats.org/officeDocument/2006/relationships/tags" Target="../tags/tag1689.xml"/><Relationship Id="rId226" Type="http://schemas.openxmlformats.org/officeDocument/2006/relationships/tags" Target="../tags/tag1688.xml"/><Relationship Id="rId225" Type="http://schemas.openxmlformats.org/officeDocument/2006/relationships/tags" Target="../tags/tag1687.xml"/><Relationship Id="rId224" Type="http://schemas.openxmlformats.org/officeDocument/2006/relationships/tags" Target="../tags/tag1686.xml"/><Relationship Id="rId223" Type="http://schemas.openxmlformats.org/officeDocument/2006/relationships/tags" Target="../tags/tag1685.xml"/><Relationship Id="rId222" Type="http://schemas.openxmlformats.org/officeDocument/2006/relationships/tags" Target="../tags/tag1684.xml"/><Relationship Id="rId221" Type="http://schemas.openxmlformats.org/officeDocument/2006/relationships/tags" Target="../tags/tag1683.xml"/><Relationship Id="rId220" Type="http://schemas.openxmlformats.org/officeDocument/2006/relationships/tags" Target="../tags/tag1682.xml"/><Relationship Id="rId22" Type="http://schemas.openxmlformats.org/officeDocument/2006/relationships/tags" Target="../tags/tag1486.xml"/><Relationship Id="rId219" Type="http://schemas.openxmlformats.org/officeDocument/2006/relationships/tags" Target="../tags/tag1681.xml"/><Relationship Id="rId218" Type="http://schemas.openxmlformats.org/officeDocument/2006/relationships/tags" Target="../tags/tag1680.xml"/><Relationship Id="rId217" Type="http://schemas.openxmlformats.org/officeDocument/2006/relationships/tags" Target="../tags/tag1679.xml"/><Relationship Id="rId216" Type="http://schemas.openxmlformats.org/officeDocument/2006/relationships/tags" Target="../tags/tag1678.xml"/><Relationship Id="rId215" Type="http://schemas.openxmlformats.org/officeDocument/2006/relationships/tags" Target="../tags/tag1677.xml"/><Relationship Id="rId214" Type="http://schemas.openxmlformats.org/officeDocument/2006/relationships/tags" Target="../tags/tag1676.xml"/><Relationship Id="rId213" Type="http://schemas.openxmlformats.org/officeDocument/2006/relationships/tags" Target="../tags/tag1675.xml"/><Relationship Id="rId212" Type="http://schemas.openxmlformats.org/officeDocument/2006/relationships/tags" Target="../tags/tag1674.xml"/><Relationship Id="rId211" Type="http://schemas.openxmlformats.org/officeDocument/2006/relationships/tags" Target="../tags/tag1673.xml"/><Relationship Id="rId210" Type="http://schemas.openxmlformats.org/officeDocument/2006/relationships/tags" Target="../tags/tag1672.xml"/><Relationship Id="rId21" Type="http://schemas.openxmlformats.org/officeDocument/2006/relationships/tags" Target="../tags/tag1485.xml"/><Relationship Id="rId209" Type="http://schemas.openxmlformats.org/officeDocument/2006/relationships/tags" Target="../tags/tag1671.xml"/><Relationship Id="rId208" Type="http://schemas.openxmlformats.org/officeDocument/2006/relationships/tags" Target="../tags/tag1670.xml"/><Relationship Id="rId207" Type="http://schemas.openxmlformats.org/officeDocument/2006/relationships/tags" Target="../tags/tag1669.xml"/><Relationship Id="rId206" Type="http://schemas.openxmlformats.org/officeDocument/2006/relationships/tags" Target="../tags/tag1668.xml"/><Relationship Id="rId205" Type="http://schemas.openxmlformats.org/officeDocument/2006/relationships/tags" Target="../tags/tag1667.xml"/><Relationship Id="rId204" Type="http://schemas.openxmlformats.org/officeDocument/2006/relationships/tags" Target="../tags/tag1666.xml"/><Relationship Id="rId203" Type="http://schemas.openxmlformats.org/officeDocument/2006/relationships/tags" Target="../tags/tag1665.xml"/><Relationship Id="rId202" Type="http://schemas.openxmlformats.org/officeDocument/2006/relationships/tags" Target="../tags/tag1664.xml"/><Relationship Id="rId201" Type="http://schemas.openxmlformats.org/officeDocument/2006/relationships/tags" Target="../tags/tag1663.xml"/><Relationship Id="rId200" Type="http://schemas.openxmlformats.org/officeDocument/2006/relationships/tags" Target="../tags/tag1662.xml"/><Relationship Id="rId20" Type="http://schemas.openxmlformats.org/officeDocument/2006/relationships/tags" Target="../tags/tag1484.xml"/><Relationship Id="rId2" Type="http://schemas.openxmlformats.org/officeDocument/2006/relationships/tags" Target="../tags/tag1467.xml"/><Relationship Id="rId199" Type="http://schemas.openxmlformats.org/officeDocument/2006/relationships/tags" Target="../tags/tag1661.xml"/><Relationship Id="rId198" Type="http://schemas.openxmlformats.org/officeDocument/2006/relationships/tags" Target="../tags/tag1660.xml"/><Relationship Id="rId197" Type="http://schemas.openxmlformats.org/officeDocument/2006/relationships/tags" Target="../tags/tag1659.xml"/><Relationship Id="rId196" Type="http://schemas.openxmlformats.org/officeDocument/2006/relationships/tags" Target="../tags/tag1658.xml"/><Relationship Id="rId195" Type="http://schemas.openxmlformats.org/officeDocument/2006/relationships/tags" Target="../tags/tag1657.xml"/><Relationship Id="rId194" Type="http://schemas.openxmlformats.org/officeDocument/2006/relationships/tags" Target="../tags/tag1656.xml"/><Relationship Id="rId193" Type="http://schemas.openxmlformats.org/officeDocument/2006/relationships/tags" Target="../tags/tag1655.xml"/><Relationship Id="rId192" Type="http://schemas.openxmlformats.org/officeDocument/2006/relationships/tags" Target="../tags/tag1654.xml"/><Relationship Id="rId191" Type="http://schemas.openxmlformats.org/officeDocument/2006/relationships/tags" Target="../tags/tag1653.xml"/><Relationship Id="rId190" Type="http://schemas.openxmlformats.org/officeDocument/2006/relationships/tags" Target="../tags/tag1652.xml"/><Relationship Id="rId19" Type="http://schemas.openxmlformats.org/officeDocument/2006/relationships/tags" Target="../tags/tag1483.xml"/><Relationship Id="rId189" Type="http://schemas.openxmlformats.org/officeDocument/2006/relationships/tags" Target="../tags/tag1651.xml"/><Relationship Id="rId188" Type="http://schemas.openxmlformats.org/officeDocument/2006/relationships/tags" Target="../tags/tag1650.xml"/><Relationship Id="rId187" Type="http://schemas.openxmlformats.org/officeDocument/2006/relationships/tags" Target="../tags/tag1649.xml"/><Relationship Id="rId186" Type="http://schemas.openxmlformats.org/officeDocument/2006/relationships/tags" Target="../tags/tag1648.xml"/><Relationship Id="rId185" Type="http://schemas.openxmlformats.org/officeDocument/2006/relationships/tags" Target="../tags/tag1647.xml"/><Relationship Id="rId184" Type="http://schemas.openxmlformats.org/officeDocument/2006/relationships/tags" Target="../tags/tag1646.xml"/><Relationship Id="rId183" Type="http://schemas.openxmlformats.org/officeDocument/2006/relationships/tags" Target="../tags/tag1645.xml"/><Relationship Id="rId182" Type="http://schemas.openxmlformats.org/officeDocument/2006/relationships/tags" Target="../tags/tag1644.xml"/><Relationship Id="rId181" Type="http://schemas.openxmlformats.org/officeDocument/2006/relationships/tags" Target="../tags/tag1643.xml"/><Relationship Id="rId180" Type="http://schemas.openxmlformats.org/officeDocument/2006/relationships/tags" Target="../tags/tag1642.xml"/><Relationship Id="rId18" Type="http://schemas.openxmlformats.org/officeDocument/2006/relationships/tags" Target="../tags/tag1482.xml"/><Relationship Id="rId179" Type="http://schemas.openxmlformats.org/officeDocument/2006/relationships/tags" Target="../tags/tag1641.xml"/><Relationship Id="rId178" Type="http://schemas.openxmlformats.org/officeDocument/2006/relationships/tags" Target="../tags/tag1640.xml"/><Relationship Id="rId177" Type="http://schemas.openxmlformats.org/officeDocument/2006/relationships/tags" Target="../tags/tag1639.xml"/><Relationship Id="rId176" Type="http://schemas.openxmlformats.org/officeDocument/2006/relationships/tags" Target="../tags/tag1638.xml"/><Relationship Id="rId175" Type="http://schemas.openxmlformats.org/officeDocument/2006/relationships/tags" Target="../tags/tag1637.xml"/><Relationship Id="rId174" Type="http://schemas.openxmlformats.org/officeDocument/2006/relationships/tags" Target="../tags/tag1636.xml"/><Relationship Id="rId173" Type="http://schemas.openxmlformats.org/officeDocument/2006/relationships/tags" Target="../tags/tag1635.xml"/><Relationship Id="rId172" Type="http://schemas.openxmlformats.org/officeDocument/2006/relationships/tags" Target="../tags/tag1634.xml"/><Relationship Id="rId171" Type="http://schemas.openxmlformats.org/officeDocument/2006/relationships/tags" Target="../tags/tag1633.xml"/><Relationship Id="rId170" Type="http://schemas.openxmlformats.org/officeDocument/2006/relationships/tags" Target="../tags/tag1632.xml"/><Relationship Id="rId17" Type="http://schemas.openxmlformats.org/officeDocument/2006/relationships/tags" Target="../tags/tag1481.xml"/><Relationship Id="rId169" Type="http://schemas.openxmlformats.org/officeDocument/2006/relationships/tags" Target="../tags/tag1631.xml"/><Relationship Id="rId168" Type="http://schemas.openxmlformats.org/officeDocument/2006/relationships/tags" Target="../tags/tag1630.xml"/><Relationship Id="rId167" Type="http://schemas.openxmlformats.org/officeDocument/2006/relationships/tags" Target="../tags/tag1629.xml"/><Relationship Id="rId166" Type="http://schemas.openxmlformats.org/officeDocument/2006/relationships/tags" Target="../tags/tag1628.xml"/><Relationship Id="rId165" Type="http://schemas.openxmlformats.org/officeDocument/2006/relationships/tags" Target="../tags/tag1627.xml"/><Relationship Id="rId164" Type="http://schemas.openxmlformats.org/officeDocument/2006/relationships/tags" Target="../tags/tag1626.xml"/><Relationship Id="rId163" Type="http://schemas.openxmlformats.org/officeDocument/2006/relationships/tags" Target="../tags/tag1625.xml"/><Relationship Id="rId162" Type="http://schemas.openxmlformats.org/officeDocument/2006/relationships/tags" Target="../tags/tag1624.xml"/><Relationship Id="rId161" Type="http://schemas.openxmlformats.org/officeDocument/2006/relationships/tags" Target="../tags/tag1623.xml"/><Relationship Id="rId160" Type="http://schemas.openxmlformats.org/officeDocument/2006/relationships/tags" Target="../tags/tag1622.xml"/><Relationship Id="rId16" Type="http://schemas.openxmlformats.org/officeDocument/2006/relationships/tags" Target="../tags/tag1480.xml"/><Relationship Id="rId159" Type="http://schemas.openxmlformats.org/officeDocument/2006/relationships/tags" Target="../tags/tag1621.xml"/><Relationship Id="rId158" Type="http://schemas.openxmlformats.org/officeDocument/2006/relationships/tags" Target="../tags/tag1620.xml"/><Relationship Id="rId157" Type="http://schemas.openxmlformats.org/officeDocument/2006/relationships/tags" Target="../tags/tag1619.xml"/><Relationship Id="rId156" Type="http://schemas.openxmlformats.org/officeDocument/2006/relationships/tags" Target="../tags/tag1618.xml"/><Relationship Id="rId155" Type="http://schemas.openxmlformats.org/officeDocument/2006/relationships/tags" Target="../tags/tag1617.xml"/><Relationship Id="rId154" Type="http://schemas.openxmlformats.org/officeDocument/2006/relationships/tags" Target="../tags/tag1616.xml"/><Relationship Id="rId153" Type="http://schemas.openxmlformats.org/officeDocument/2006/relationships/tags" Target="../tags/tag1615.xml"/><Relationship Id="rId152" Type="http://schemas.openxmlformats.org/officeDocument/2006/relationships/tags" Target="../tags/tag1614.xml"/><Relationship Id="rId151" Type="http://schemas.openxmlformats.org/officeDocument/2006/relationships/tags" Target="../tags/tag1613.xml"/><Relationship Id="rId150" Type="http://schemas.openxmlformats.org/officeDocument/2006/relationships/tags" Target="../tags/tag1612.xml"/><Relationship Id="rId15" Type="http://schemas.openxmlformats.org/officeDocument/2006/relationships/tags" Target="../tags/tag1479.xml"/><Relationship Id="rId149" Type="http://schemas.openxmlformats.org/officeDocument/2006/relationships/tags" Target="../tags/tag1611.xml"/><Relationship Id="rId148" Type="http://schemas.openxmlformats.org/officeDocument/2006/relationships/tags" Target="../tags/tag1610.xml"/><Relationship Id="rId147" Type="http://schemas.openxmlformats.org/officeDocument/2006/relationships/tags" Target="../tags/tag1609.xml"/><Relationship Id="rId146" Type="http://schemas.openxmlformats.org/officeDocument/2006/relationships/tags" Target="../tags/tag1608.xml"/><Relationship Id="rId145" Type="http://schemas.openxmlformats.org/officeDocument/2006/relationships/tags" Target="../tags/tag1607.xml"/><Relationship Id="rId144" Type="http://schemas.openxmlformats.org/officeDocument/2006/relationships/tags" Target="../tags/tag1606.xml"/><Relationship Id="rId143" Type="http://schemas.openxmlformats.org/officeDocument/2006/relationships/tags" Target="../tags/tag1605.xml"/><Relationship Id="rId142" Type="http://schemas.openxmlformats.org/officeDocument/2006/relationships/tags" Target="../tags/tag1604.xml"/><Relationship Id="rId141" Type="http://schemas.openxmlformats.org/officeDocument/2006/relationships/tags" Target="../tags/tag1603.xml"/><Relationship Id="rId140" Type="http://schemas.openxmlformats.org/officeDocument/2006/relationships/tags" Target="../tags/tag1602.xml"/><Relationship Id="rId14" Type="http://schemas.openxmlformats.org/officeDocument/2006/relationships/tags" Target="../tags/tag1478.xml"/><Relationship Id="rId139" Type="http://schemas.openxmlformats.org/officeDocument/2006/relationships/tags" Target="../tags/tag1601.xml"/><Relationship Id="rId138" Type="http://schemas.openxmlformats.org/officeDocument/2006/relationships/tags" Target="../tags/tag1600.xml"/><Relationship Id="rId137" Type="http://schemas.openxmlformats.org/officeDocument/2006/relationships/tags" Target="../tags/tag1599.xml"/><Relationship Id="rId136" Type="http://schemas.openxmlformats.org/officeDocument/2006/relationships/tags" Target="../tags/tag1598.xml"/><Relationship Id="rId135" Type="http://schemas.openxmlformats.org/officeDocument/2006/relationships/tags" Target="../tags/tag1597.xml"/><Relationship Id="rId134" Type="http://schemas.openxmlformats.org/officeDocument/2006/relationships/tags" Target="../tags/tag1596.xml"/><Relationship Id="rId133" Type="http://schemas.openxmlformats.org/officeDocument/2006/relationships/tags" Target="../tags/tag1595.xml"/><Relationship Id="rId132" Type="http://schemas.openxmlformats.org/officeDocument/2006/relationships/tags" Target="../tags/tag1594.xml"/><Relationship Id="rId131" Type="http://schemas.openxmlformats.org/officeDocument/2006/relationships/tags" Target="../tags/tag1593.xml"/><Relationship Id="rId130" Type="http://schemas.openxmlformats.org/officeDocument/2006/relationships/tags" Target="../tags/tag1592.xml"/><Relationship Id="rId13" Type="http://schemas.openxmlformats.org/officeDocument/2006/relationships/tags" Target="../tags/tag1477.xml"/><Relationship Id="rId129" Type="http://schemas.openxmlformats.org/officeDocument/2006/relationships/tags" Target="../tags/tag1591.xml"/><Relationship Id="rId128" Type="http://schemas.openxmlformats.org/officeDocument/2006/relationships/tags" Target="../tags/tag1590.xml"/><Relationship Id="rId127" Type="http://schemas.openxmlformats.org/officeDocument/2006/relationships/tags" Target="../tags/tag1589.xml"/><Relationship Id="rId126" Type="http://schemas.openxmlformats.org/officeDocument/2006/relationships/tags" Target="../tags/tag1588.xml"/><Relationship Id="rId125" Type="http://schemas.openxmlformats.org/officeDocument/2006/relationships/tags" Target="../tags/tag1587.xml"/><Relationship Id="rId124" Type="http://schemas.openxmlformats.org/officeDocument/2006/relationships/tags" Target="../tags/tag1586.xml"/><Relationship Id="rId123" Type="http://schemas.openxmlformats.org/officeDocument/2006/relationships/tags" Target="../tags/tag1585.xml"/><Relationship Id="rId122" Type="http://schemas.openxmlformats.org/officeDocument/2006/relationships/tags" Target="../tags/tag1584.xml"/><Relationship Id="rId121" Type="http://schemas.openxmlformats.org/officeDocument/2006/relationships/tags" Target="../tags/tag1583.xml"/><Relationship Id="rId120" Type="http://schemas.openxmlformats.org/officeDocument/2006/relationships/tags" Target="../tags/tag1582.xml"/><Relationship Id="rId12" Type="http://schemas.openxmlformats.org/officeDocument/2006/relationships/tags" Target="../tags/tag1476.xml"/><Relationship Id="rId119" Type="http://schemas.openxmlformats.org/officeDocument/2006/relationships/tags" Target="../tags/tag1581.xml"/><Relationship Id="rId118" Type="http://schemas.openxmlformats.org/officeDocument/2006/relationships/tags" Target="../tags/tag1580.xml"/><Relationship Id="rId117" Type="http://schemas.openxmlformats.org/officeDocument/2006/relationships/tags" Target="../tags/tag1579.xml"/><Relationship Id="rId116" Type="http://schemas.openxmlformats.org/officeDocument/2006/relationships/tags" Target="../tags/tag1578.xml"/><Relationship Id="rId115" Type="http://schemas.openxmlformats.org/officeDocument/2006/relationships/tags" Target="../tags/tag1577.xml"/><Relationship Id="rId114" Type="http://schemas.openxmlformats.org/officeDocument/2006/relationships/tags" Target="../tags/tag1576.xml"/><Relationship Id="rId113" Type="http://schemas.openxmlformats.org/officeDocument/2006/relationships/tags" Target="../tags/tag1575.xml"/><Relationship Id="rId112" Type="http://schemas.openxmlformats.org/officeDocument/2006/relationships/tags" Target="../tags/tag1574.xml"/><Relationship Id="rId111" Type="http://schemas.openxmlformats.org/officeDocument/2006/relationships/tags" Target="../tags/tag1573.xml"/><Relationship Id="rId110" Type="http://schemas.openxmlformats.org/officeDocument/2006/relationships/tags" Target="../tags/tag1572.xml"/><Relationship Id="rId11" Type="http://schemas.openxmlformats.org/officeDocument/2006/relationships/image" Target="../media/image18.png"/><Relationship Id="rId109" Type="http://schemas.openxmlformats.org/officeDocument/2006/relationships/tags" Target="../tags/tag1571.xml"/><Relationship Id="rId108" Type="http://schemas.openxmlformats.org/officeDocument/2006/relationships/tags" Target="../tags/tag1570.xml"/><Relationship Id="rId107" Type="http://schemas.openxmlformats.org/officeDocument/2006/relationships/tags" Target="../tags/tag1569.xml"/><Relationship Id="rId106" Type="http://schemas.openxmlformats.org/officeDocument/2006/relationships/tags" Target="../tags/tag1568.xml"/><Relationship Id="rId105" Type="http://schemas.openxmlformats.org/officeDocument/2006/relationships/tags" Target="../tags/tag1567.xml"/><Relationship Id="rId104" Type="http://schemas.openxmlformats.org/officeDocument/2006/relationships/tags" Target="../tags/tag1566.xml"/><Relationship Id="rId103" Type="http://schemas.openxmlformats.org/officeDocument/2006/relationships/tags" Target="../tags/tag1565.xml"/><Relationship Id="rId102" Type="http://schemas.openxmlformats.org/officeDocument/2006/relationships/tags" Target="../tags/tag1564.xml"/><Relationship Id="rId101" Type="http://schemas.openxmlformats.org/officeDocument/2006/relationships/tags" Target="../tags/tag1563.xml"/><Relationship Id="rId100" Type="http://schemas.openxmlformats.org/officeDocument/2006/relationships/tags" Target="../tags/tag1562.xml"/><Relationship Id="rId10" Type="http://schemas.openxmlformats.org/officeDocument/2006/relationships/tags" Target="../tags/tag1475.xml"/><Relationship Id="rId1" Type="http://schemas.openxmlformats.org/officeDocument/2006/relationships/tags" Target="../tags/tag1466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tags" Target="../tags/tag1706.xml"/><Relationship Id="rId8" Type="http://schemas.openxmlformats.org/officeDocument/2006/relationships/tags" Target="../tags/tag1705.xml"/><Relationship Id="rId75" Type="http://schemas.openxmlformats.org/officeDocument/2006/relationships/slideLayout" Target="../slideLayouts/slideLayout1.xml"/><Relationship Id="rId74" Type="http://schemas.openxmlformats.org/officeDocument/2006/relationships/tags" Target="../tags/tag1769.xml"/><Relationship Id="rId73" Type="http://schemas.openxmlformats.org/officeDocument/2006/relationships/tags" Target="../tags/tag1768.xml"/><Relationship Id="rId72" Type="http://schemas.openxmlformats.org/officeDocument/2006/relationships/tags" Target="../tags/tag1767.xml"/><Relationship Id="rId71" Type="http://schemas.openxmlformats.org/officeDocument/2006/relationships/tags" Target="../tags/tag1766.xml"/><Relationship Id="rId70" Type="http://schemas.openxmlformats.org/officeDocument/2006/relationships/tags" Target="../tags/tag1765.xml"/><Relationship Id="rId7" Type="http://schemas.openxmlformats.org/officeDocument/2006/relationships/tags" Target="../tags/tag1704.xml"/><Relationship Id="rId69" Type="http://schemas.openxmlformats.org/officeDocument/2006/relationships/tags" Target="../tags/tag1764.xml"/><Relationship Id="rId68" Type="http://schemas.openxmlformats.org/officeDocument/2006/relationships/tags" Target="../tags/tag1763.xml"/><Relationship Id="rId67" Type="http://schemas.openxmlformats.org/officeDocument/2006/relationships/tags" Target="../tags/tag1762.xml"/><Relationship Id="rId66" Type="http://schemas.openxmlformats.org/officeDocument/2006/relationships/tags" Target="../tags/tag1761.xml"/><Relationship Id="rId65" Type="http://schemas.openxmlformats.org/officeDocument/2006/relationships/tags" Target="../tags/tag1760.xml"/><Relationship Id="rId64" Type="http://schemas.openxmlformats.org/officeDocument/2006/relationships/tags" Target="../tags/tag1759.xml"/><Relationship Id="rId63" Type="http://schemas.openxmlformats.org/officeDocument/2006/relationships/tags" Target="../tags/tag1758.xml"/><Relationship Id="rId62" Type="http://schemas.openxmlformats.org/officeDocument/2006/relationships/tags" Target="../tags/tag1757.xml"/><Relationship Id="rId61" Type="http://schemas.openxmlformats.org/officeDocument/2006/relationships/tags" Target="../tags/tag1756.xml"/><Relationship Id="rId60" Type="http://schemas.openxmlformats.org/officeDocument/2006/relationships/tags" Target="../tags/tag1755.xml"/><Relationship Id="rId6" Type="http://schemas.openxmlformats.org/officeDocument/2006/relationships/tags" Target="../tags/tag1703.xml"/><Relationship Id="rId59" Type="http://schemas.openxmlformats.org/officeDocument/2006/relationships/tags" Target="../tags/tag1754.xml"/><Relationship Id="rId58" Type="http://schemas.openxmlformats.org/officeDocument/2006/relationships/tags" Target="../tags/tag1753.xml"/><Relationship Id="rId57" Type="http://schemas.openxmlformats.org/officeDocument/2006/relationships/tags" Target="../tags/tag1752.xml"/><Relationship Id="rId56" Type="http://schemas.openxmlformats.org/officeDocument/2006/relationships/tags" Target="../tags/tag1751.xml"/><Relationship Id="rId55" Type="http://schemas.openxmlformats.org/officeDocument/2006/relationships/tags" Target="../tags/tag1750.xml"/><Relationship Id="rId54" Type="http://schemas.openxmlformats.org/officeDocument/2006/relationships/tags" Target="../tags/tag1749.xml"/><Relationship Id="rId53" Type="http://schemas.openxmlformats.org/officeDocument/2006/relationships/tags" Target="../tags/tag1748.xml"/><Relationship Id="rId52" Type="http://schemas.openxmlformats.org/officeDocument/2006/relationships/tags" Target="../tags/tag1747.xml"/><Relationship Id="rId51" Type="http://schemas.openxmlformats.org/officeDocument/2006/relationships/tags" Target="../tags/tag1746.xml"/><Relationship Id="rId50" Type="http://schemas.openxmlformats.org/officeDocument/2006/relationships/tags" Target="../tags/tag1745.xml"/><Relationship Id="rId5" Type="http://schemas.openxmlformats.org/officeDocument/2006/relationships/tags" Target="../tags/tag1702.xml"/><Relationship Id="rId49" Type="http://schemas.openxmlformats.org/officeDocument/2006/relationships/tags" Target="../tags/tag1744.xml"/><Relationship Id="rId48" Type="http://schemas.openxmlformats.org/officeDocument/2006/relationships/tags" Target="../tags/tag1743.xml"/><Relationship Id="rId47" Type="http://schemas.openxmlformats.org/officeDocument/2006/relationships/tags" Target="../tags/tag1742.xml"/><Relationship Id="rId46" Type="http://schemas.openxmlformats.org/officeDocument/2006/relationships/tags" Target="../tags/tag1741.xml"/><Relationship Id="rId45" Type="http://schemas.openxmlformats.org/officeDocument/2006/relationships/tags" Target="../tags/tag1740.xml"/><Relationship Id="rId44" Type="http://schemas.openxmlformats.org/officeDocument/2006/relationships/tags" Target="../tags/tag1739.xml"/><Relationship Id="rId43" Type="http://schemas.openxmlformats.org/officeDocument/2006/relationships/tags" Target="../tags/tag1738.xml"/><Relationship Id="rId42" Type="http://schemas.openxmlformats.org/officeDocument/2006/relationships/tags" Target="../tags/tag1737.xml"/><Relationship Id="rId41" Type="http://schemas.openxmlformats.org/officeDocument/2006/relationships/tags" Target="../tags/tag1736.xml"/><Relationship Id="rId40" Type="http://schemas.openxmlformats.org/officeDocument/2006/relationships/tags" Target="../tags/tag1735.xml"/><Relationship Id="rId4" Type="http://schemas.openxmlformats.org/officeDocument/2006/relationships/tags" Target="../tags/tag1701.xml"/><Relationship Id="rId39" Type="http://schemas.openxmlformats.org/officeDocument/2006/relationships/tags" Target="../tags/tag1734.xml"/><Relationship Id="rId38" Type="http://schemas.openxmlformats.org/officeDocument/2006/relationships/tags" Target="../tags/tag1733.xml"/><Relationship Id="rId37" Type="http://schemas.openxmlformats.org/officeDocument/2006/relationships/tags" Target="../tags/tag1732.xml"/><Relationship Id="rId36" Type="http://schemas.openxmlformats.org/officeDocument/2006/relationships/tags" Target="../tags/tag1731.xml"/><Relationship Id="rId35" Type="http://schemas.openxmlformats.org/officeDocument/2006/relationships/tags" Target="../tags/tag1730.xml"/><Relationship Id="rId34" Type="http://schemas.openxmlformats.org/officeDocument/2006/relationships/tags" Target="../tags/tag1729.xml"/><Relationship Id="rId33" Type="http://schemas.openxmlformats.org/officeDocument/2006/relationships/tags" Target="../tags/tag1728.xml"/><Relationship Id="rId32" Type="http://schemas.openxmlformats.org/officeDocument/2006/relationships/tags" Target="../tags/tag1727.xml"/><Relationship Id="rId31" Type="http://schemas.openxmlformats.org/officeDocument/2006/relationships/tags" Target="../tags/tag1726.xml"/><Relationship Id="rId30" Type="http://schemas.openxmlformats.org/officeDocument/2006/relationships/tags" Target="../tags/tag1725.xml"/><Relationship Id="rId3" Type="http://schemas.openxmlformats.org/officeDocument/2006/relationships/tags" Target="../tags/tag1700.xml"/><Relationship Id="rId29" Type="http://schemas.openxmlformats.org/officeDocument/2006/relationships/tags" Target="../tags/tag1724.xml"/><Relationship Id="rId28" Type="http://schemas.openxmlformats.org/officeDocument/2006/relationships/image" Target="../media/image35.png"/><Relationship Id="rId27" Type="http://schemas.openxmlformats.org/officeDocument/2006/relationships/tags" Target="../tags/tag1723.xml"/><Relationship Id="rId26" Type="http://schemas.openxmlformats.org/officeDocument/2006/relationships/tags" Target="../tags/tag1722.xml"/><Relationship Id="rId25" Type="http://schemas.openxmlformats.org/officeDocument/2006/relationships/tags" Target="../tags/tag1721.xml"/><Relationship Id="rId24" Type="http://schemas.openxmlformats.org/officeDocument/2006/relationships/tags" Target="../tags/tag1720.xml"/><Relationship Id="rId23" Type="http://schemas.openxmlformats.org/officeDocument/2006/relationships/tags" Target="../tags/tag1719.xml"/><Relationship Id="rId22" Type="http://schemas.openxmlformats.org/officeDocument/2006/relationships/tags" Target="../tags/tag1718.xml"/><Relationship Id="rId21" Type="http://schemas.openxmlformats.org/officeDocument/2006/relationships/tags" Target="../tags/tag1717.xml"/><Relationship Id="rId20" Type="http://schemas.openxmlformats.org/officeDocument/2006/relationships/tags" Target="../tags/tag1716.xml"/><Relationship Id="rId2" Type="http://schemas.openxmlformats.org/officeDocument/2006/relationships/tags" Target="../tags/tag1699.xml"/><Relationship Id="rId19" Type="http://schemas.openxmlformats.org/officeDocument/2006/relationships/tags" Target="../tags/tag1715.xml"/><Relationship Id="rId18" Type="http://schemas.openxmlformats.org/officeDocument/2006/relationships/tags" Target="../tags/tag1714.xml"/><Relationship Id="rId17" Type="http://schemas.openxmlformats.org/officeDocument/2006/relationships/tags" Target="../tags/tag1713.xml"/><Relationship Id="rId16" Type="http://schemas.openxmlformats.org/officeDocument/2006/relationships/tags" Target="../tags/tag1712.xml"/><Relationship Id="rId15" Type="http://schemas.openxmlformats.org/officeDocument/2006/relationships/tags" Target="../tags/tag1711.xml"/><Relationship Id="rId14" Type="http://schemas.openxmlformats.org/officeDocument/2006/relationships/tags" Target="../tags/tag1710.xml"/><Relationship Id="rId13" Type="http://schemas.openxmlformats.org/officeDocument/2006/relationships/tags" Target="../tags/tag1709.xml"/><Relationship Id="rId12" Type="http://schemas.openxmlformats.org/officeDocument/2006/relationships/tags" Target="../tags/tag1708.xml"/><Relationship Id="rId11" Type="http://schemas.openxmlformats.org/officeDocument/2006/relationships/image" Target="../media/image18.png"/><Relationship Id="rId10" Type="http://schemas.openxmlformats.org/officeDocument/2006/relationships/tags" Target="../tags/tag1707.xml"/><Relationship Id="rId1" Type="http://schemas.openxmlformats.org/officeDocument/2006/relationships/tags" Target="../tags/tag1698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776.xml"/><Relationship Id="rId6" Type="http://schemas.openxmlformats.org/officeDocument/2006/relationships/tags" Target="../tags/tag1775.xml"/><Relationship Id="rId5" Type="http://schemas.openxmlformats.org/officeDocument/2006/relationships/tags" Target="../tags/tag1774.xml"/><Relationship Id="rId4" Type="http://schemas.openxmlformats.org/officeDocument/2006/relationships/tags" Target="../tags/tag1773.xml"/><Relationship Id="rId3" Type="http://schemas.openxmlformats.org/officeDocument/2006/relationships/tags" Target="../tags/tag1772.xml"/><Relationship Id="rId2" Type="http://schemas.openxmlformats.org/officeDocument/2006/relationships/tags" Target="../tags/tag1771.xml"/><Relationship Id="rId1" Type="http://schemas.openxmlformats.org/officeDocument/2006/relationships/tags" Target="../tags/tag177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image" Target="../media/image15.png"/><Relationship Id="rId17" Type="http://schemas.openxmlformats.org/officeDocument/2006/relationships/notesSlide" Target="../notesSlides/notesSlide5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82.xml"/><Relationship Id="rId14" Type="http://schemas.openxmlformats.org/officeDocument/2006/relationships/tags" Target="../tags/tag81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tags" Target="../tags/tag1785.xml"/><Relationship Id="rId8" Type="http://schemas.openxmlformats.org/officeDocument/2006/relationships/tags" Target="../tags/tag1784.xml"/><Relationship Id="rId7" Type="http://schemas.openxmlformats.org/officeDocument/2006/relationships/tags" Target="../tags/tag1783.xml"/><Relationship Id="rId6" Type="http://schemas.openxmlformats.org/officeDocument/2006/relationships/tags" Target="../tags/tag1782.xml"/><Relationship Id="rId5" Type="http://schemas.openxmlformats.org/officeDocument/2006/relationships/tags" Target="../tags/tag1781.xml"/><Relationship Id="rId4" Type="http://schemas.openxmlformats.org/officeDocument/2006/relationships/tags" Target="../tags/tag1780.xml"/><Relationship Id="rId3" Type="http://schemas.openxmlformats.org/officeDocument/2006/relationships/tags" Target="../tags/tag1779.xml"/><Relationship Id="rId2" Type="http://schemas.openxmlformats.org/officeDocument/2006/relationships/tags" Target="../tags/tag1778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790.xml"/><Relationship Id="rId13" Type="http://schemas.openxmlformats.org/officeDocument/2006/relationships/tags" Target="../tags/tag1789.xml"/><Relationship Id="rId12" Type="http://schemas.openxmlformats.org/officeDocument/2006/relationships/tags" Target="../tags/tag1788.xml"/><Relationship Id="rId11" Type="http://schemas.openxmlformats.org/officeDocument/2006/relationships/tags" Target="../tags/tag1787.xml"/><Relationship Id="rId10" Type="http://schemas.openxmlformats.org/officeDocument/2006/relationships/tags" Target="../tags/tag1786.xml"/><Relationship Id="rId1" Type="http://schemas.openxmlformats.org/officeDocument/2006/relationships/tags" Target="../tags/tag1777.xml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9.jpeg"/><Relationship Id="rId5" Type="http://schemas.openxmlformats.org/officeDocument/2006/relationships/tags" Target="../tags/tag1795.xml"/><Relationship Id="rId4" Type="http://schemas.openxmlformats.org/officeDocument/2006/relationships/tags" Target="../tags/tag1794.xml"/><Relationship Id="rId3" Type="http://schemas.openxmlformats.org/officeDocument/2006/relationships/tags" Target="../tags/tag1793.xml"/><Relationship Id="rId2" Type="http://schemas.openxmlformats.org/officeDocument/2006/relationships/tags" Target="../tags/tag1792.xml"/><Relationship Id="rId1" Type="http://schemas.openxmlformats.org/officeDocument/2006/relationships/tags" Target="../tags/tag1791.xml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801.xml"/><Relationship Id="rId5" Type="http://schemas.openxmlformats.org/officeDocument/2006/relationships/tags" Target="../tags/tag1800.xml"/><Relationship Id="rId4" Type="http://schemas.openxmlformats.org/officeDocument/2006/relationships/tags" Target="../tags/tag1799.xml"/><Relationship Id="rId3" Type="http://schemas.openxmlformats.org/officeDocument/2006/relationships/tags" Target="../tags/tag1798.xml"/><Relationship Id="rId2" Type="http://schemas.openxmlformats.org/officeDocument/2006/relationships/tags" Target="../tags/tag1797.xml"/><Relationship Id="rId1" Type="http://schemas.openxmlformats.org/officeDocument/2006/relationships/tags" Target="../tags/tag1796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08.xml"/><Relationship Id="rId7" Type="http://schemas.openxmlformats.org/officeDocument/2006/relationships/image" Target="../media/image24.png"/><Relationship Id="rId6" Type="http://schemas.openxmlformats.org/officeDocument/2006/relationships/tags" Target="../tags/tag1807.xml"/><Relationship Id="rId5" Type="http://schemas.openxmlformats.org/officeDocument/2006/relationships/tags" Target="../tags/tag1806.xml"/><Relationship Id="rId4" Type="http://schemas.openxmlformats.org/officeDocument/2006/relationships/tags" Target="../tags/tag1805.xml"/><Relationship Id="rId3" Type="http://schemas.openxmlformats.org/officeDocument/2006/relationships/tags" Target="../tags/tag1804.xml"/><Relationship Id="rId2" Type="http://schemas.openxmlformats.org/officeDocument/2006/relationships/tags" Target="../tags/tag1803.xml"/><Relationship Id="rId1" Type="http://schemas.openxmlformats.org/officeDocument/2006/relationships/tags" Target="../tags/tag180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jpe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tags" Target="../tags/tag1817.xml"/><Relationship Id="rId8" Type="http://schemas.openxmlformats.org/officeDocument/2006/relationships/tags" Target="../tags/tag1816.xml"/><Relationship Id="rId76" Type="http://schemas.openxmlformats.org/officeDocument/2006/relationships/slideLayout" Target="../slideLayouts/slideLayout1.xml"/><Relationship Id="rId75" Type="http://schemas.openxmlformats.org/officeDocument/2006/relationships/tags" Target="../tags/tag1881.xml"/><Relationship Id="rId74" Type="http://schemas.openxmlformats.org/officeDocument/2006/relationships/tags" Target="../tags/tag1880.xml"/><Relationship Id="rId73" Type="http://schemas.openxmlformats.org/officeDocument/2006/relationships/tags" Target="../tags/tag1879.xml"/><Relationship Id="rId72" Type="http://schemas.openxmlformats.org/officeDocument/2006/relationships/tags" Target="../tags/tag1878.xml"/><Relationship Id="rId71" Type="http://schemas.openxmlformats.org/officeDocument/2006/relationships/tags" Target="../tags/tag1877.xml"/><Relationship Id="rId70" Type="http://schemas.openxmlformats.org/officeDocument/2006/relationships/tags" Target="../tags/tag1876.xml"/><Relationship Id="rId7" Type="http://schemas.openxmlformats.org/officeDocument/2006/relationships/tags" Target="../tags/tag1815.xml"/><Relationship Id="rId69" Type="http://schemas.openxmlformats.org/officeDocument/2006/relationships/tags" Target="../tags/tag1875.xml"/><Relationship Id="rId68" Type="http://schemas.openxmlformats.org/officeDocument/2006/relationships/tags" Target="../tags/tag1874.xml"/><Relationship Id="rId67" Type="http://schemas.openxmlformats.org/officeDocument/2006/relationships/tags" Target="../tags/tag1873.xml"/><Relationship Id="rId66" Type="http://schemas.openxmlformats.org/officeDocument/2006/relationships/tags" Target="../tags/tag1872.xml"/><Relationship Id="rId65" Type="http://schemas.openxmlformats.org/officeDocument/2006/relationships/tags" Target="../tags/tag1871.xml"/><Relationship Id="rId64" Type="http://schemas.openxmlformats.org/officeDocument/2006/relationships/tags" Target="../tags/tag1870.xml"/><Relationship Id="rId63" Type="http://schemas.openxmlformats.org/officeDocument/2006/relationships/tags" Target="../tags/tag1869.xml"/><Relationship Id="rId62" Type="http://schemas.openxmlformats.org/officeDocument/2006/relationships/tags" Target="../tags/tag1868.xml"/><Relationship Id="rId61" Type="http://schemas.openxmlformats.org/officeDocument/2006/relationships/tags" Target="../tags/tag1867.xml"/><Relationship Id="rId60" Type="http://schemas.openxmlformats.org/officeDocument/2006/relationships/tags" Target="../tags/tag1866.xml"/><Relationship Id="rId6" Type="http://schemas.openxmlformats.org/officeDocument/2006/relationships/tags" Target="../tags/tag1814.xml"/><Relationship Id="rId59" Type="http://schemas.openxmlformats.org/officeDocument/2006/relationships/tags" Target="../tags/tag1865.xml"/><Relationship Id="rId58" Type="http://schemas.openxmlformats.org/officeDocument/2006/relationships/tags" Target="../tags/tag1864.xml"/><Relationship Id="rId57" Type="http://schemas.openxmlformats.org/officeDocument/2006/relationships/tags" Target="../tags/tag1863.xml"/><Relationship Id="rId56" Type="http://schemas.openxmlformats.org/officeDocument/2006/relationships/tags" Target="../tags/tag1862.xml"/><Relationship Id="rId55" Type="http://schemas.openxmlformats.org/officeDocument/2006/relationships/tags" Target="../tags/tag1861.xml"/><Relationship Id="rId54" Type="http://schemas.openxmlformats.org/officeDocument/2006/relationships/tags" Target="../tags/tag1860.xml"/><Relationship Id="rId53" Type="http://schemas.openxmlformats.org/officeDocument/2006/relationships/tags" Target="../tags/tag1859.xml"/><Relationship Id="rId52" Type="http://schemas.openxmlformats.org/officeDocument/2006/relationships/tags" Target="../tags/tag1858.xml"/><Relationship Id="rId51" Type="http://schemas.openxmlformats.org/officeDocument/2006/relationships/tags" Target="../tags/tag1857.xml"/><Relationship Id="rId50" Type="http://schemas.openxmlformats.org/officeDocument/2006/relationships/tags" Target="../tags/tag1856.xml"/><Relationship Id="rId5" Type="http://schemas.openxmlformats.org/officeDocument/2006/relationships/tags" Target="../tags/tag1813.xml"/><Relationship Id="rId49" Type="http://schemas.openxmlformats.org/officeDocument/2006/relationships/tags" Target="../tags/tag1855.xml"/><Relationship Id="rId48" Type="http://schemas.openxmlformats.org/officeDocument/2006/relationships/tags" Target="../tags/tag1854.xml"/><Relationship Id="rId47" Type="http://schemas.openxmlformats.org/officeDocument/2006/relationships/tags" Target="../tags/tag1853.xml"/><Relationship Id="rId46" Type="http://schemas.openxmlformats.org/officeDocument/2006/relationships/tags" Target="../tags/tag1852.xml"/><Relationship Id="rId45" Type="http://schemas.openxmlformats.org/officeDocument/2006/relationships/tags" Target="../tags/tag1851.xml"/><Relationship Id="rId44" Type="http://schemas.openxmlformats.org/officeDocument/2006/relationships/tags" Target="../tags/tag1850.xml"/><Relationship Id="rId43" Type="http://schemas.openxmlformats.org/officeDocument/2006/relationships/tags" Target="../tags/tag1849.xml"/><Relationship Id="rId42" Type="http://schemas.openxmlformats.org/officeDocument/2006/relationships/tags" Target="../tags/tag1848.xml"/><Relationship Id="rId41" Type="http://schemas.openxmlformats.org/officeDocument/2006/relationships/tags" Target="../tags/tag1847.xml"/><Relationship Id="rId40" Type="http://schemas.openxmlformats.org/officeDocument/2006/relationships/tags" Target="../tags/tag1846.xml"/><Relationship Id="rId4" Type="http://schemas.openxmlformats.org/officeDocument/2006/relationships/tags" Target="../tags/tag1812.xml"/><Relationship Id="rId39" Type="http://schemas.openxmlformats.org/officeDocument/2006/relationships/tags" Target="../tags/tag1845.xml"/><Relationship Id="rId38" Type="http://schemas.openxmlformats.org/officeDocument/2006/relationships/tags" Target="../tags/tag1844.xml"/><Relationship Id="rId37" Type="http://schemas.openxmlformats.org/officeDocument/2006/relationships/tags" Target="../tags/tag1843.xml"/><Relationship Id="rId36" Type="http://schemas.openxmlformats.org/officeDocument/2006/relationships/tags" Target="../tags/tag1842.xml"/><Relationship Id="rId35" Type="http://schemas.openxmlformats.org/officeDocument/2006/relationships/tags" Target="../tags/tag1841.xml"/><Relationship Id="rId34" Type="http://schemas.openxmlformats.org/officeDocument/2006/relationships/tags" Target="../tags/tag1840.xml"/><Relationship Id="rId33" Type="http://schemas.openxmlformats.org/officeDocument/2006/relationships/tags" Target="../tags/tag1839.xml"/><Relationship Id="rId32" Type="http://schemas.openxmlformats.org/officeDocument/2006/relationships/tags" Target="../tags/tag1838.xml"/><Relationship Id="rId31" Type="http://schemas.openxmlformats.org/officeDocument/2006/relationships/tags" Target="../tags/tag1837.xml"/><Relationship Id="rId30" Type="http://schemas.openxmlformats.org/officeDocument/2006/relationships/tags" Target="../tags/tag1836.xml"/><Relationship Id="rId3" Type="http://schemas.openxmlformats.org/officeDocument/2006/relationships/tags" Target="../tags/tag1811.xml"/><Relationship Id="rId29" Type="http://schemas.openxmlformats.org/officeDocument/2006/relationships/tags" Target="../tags/tag1835.xml"/><Relationship Id="rId28" Type="http://schemas.openxmlformats.org/officeDocument/2006/relationships/image" Target="../media/image35.png"/><Relationship Id="rId27" Type="http://schemas.openxmlformats.org/officeDocument/2006/relationships/tags" Target="../tags/tag1834.xml"/><Relationship Id="rId26" Type="http://schemas.openxmlformats.org/officeDocument/2006/relationships/tags" Target="../tags/tag1833.xml"/><Relationship Id="rId25" Type="http://schemas.openxmlformats.org/officeDocument/2006/relationships/tags" Target="../tags/tag1832.xml"/><Relationship Id="rId24" Type="http://schemas.openxmlformats.org/officeDocument/2006/relationships/tags" Target="../tags/tag1831.xml"/><Relationship Id="rId23" Type="http://schemas.openxmlformats.org/officeDocument/2006/relationships/tags" Target="../tags/tag1830.xml"/><Relationship Id="rId22" Type="http://schemas.openxmlformats.org/officeDocument/2006/relationships/tags" Target="../tags/tag1829.xml"/><Relationship Id="rId21" Type="http://schemas.openxmlformats.org/officeDocument/2006/relationships/tags" Target="../tags/tag1828.xml"/><Relationship Id="rId20" Type="http://schemas.openxmlformats.org/officeDocument/2006/relationships/tags" Target="../tags/tag1827.xml"/><Relationship Id="rId2" Type="http://schemas.openxmlformats.org/officeDocument/2006/relationships/tags" Target="../tags/tag1810.xml"/><Relationship Id="rId19" Type="http://schemas.openxmlformats.org/officeDocument/2006/relationships/tags" Target="../tags/tag1826.xml"/><Relationship Id="rId18" Type="http://schemas.openxmlformats.org/officeDocument/2006/relationships/tags" Target="../tags/tag1825.xml"/><Relationship Id="rId17" Type="http://schemas.openxmlformats.org/officeDocument/2006/relationships/tags" Target="../tags/tag1824.xml"/><Relationship Id="rId16" Type="http://schemas.openxmlformats.org/officeDocument/2006/relationships/tags" Target="../tags/tag1823.xml"/><Relationship Id="rId15" Type="http://schemas.openxmlformats.org/officeDocument/2006/relationships/tags" Target="../tags/tag1822.xml"/><Relationship Id="rId14" Type="http://schemas.openxmlformats.org/officeDocument/2006/relationships/tags" Target="../tags/tag1821.xml"/><Relationship Id="rId13" Type="http://schemas.openxmlformats.org/officeDocument/2006/relationships/tags" Target="../tags/tag1820.xml"/><Relationship Id="rId12" Type="http://schemas.openxmlformats.org/officeDocument/2006/relationships/tags" Target="../tags/tag1819.xml"/><Relationship Id="rId11" Type="http://schemas.openxmlformats.org/officeDocument/2006/relationships/image" Target="../media/image18.png"/><Relationship Id="rId10" Type="http://schemas.openxmlformats.org/officeDocument/2006/relationships/tags" Target="../tags/tag1818.xml"/><Relationship Id="rId1" Type="http://schemas.openxmlformats.org/officeDocument/2006/relationships/tags" Target="../tags/tag180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1.jpeg"/><Relationship Id="rId1" Type="http://schemas.openxmlformats.org/officeDocument/2006/relationships/image" Target="../media/image25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jpe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tags" Target="../tags/tag1890.xml"/><Relationship Id="rId8" Type="http://schemas.openxmlformats.org/officeDocument/2006/relationships/tags" Target="../tags/tag1889.xml"/><Relationship Id="rId7" Type="http://schemas.openxmlformats.org/officeDocument/2006/relationships/tags" Target="../tags/tag1888.xml"/><Relationship Id="rId6" Type="http://schemas.openxmlformats.org/officeDocument/2006/relationships/tags" Target="../tags/tag1887.xml"/><Relationship Id="rId52" Type="http://schemas.openxmlformats.org/officeDocument/2006/relationships/slideLayout" Target="../slideLayouts/slideLayout1.xml"/><Relationship Id="rId51" Type="http://schemas.openxmlformats.org/officeDocument/2006/relationships/tags" Target="../tags/tag1931.xml"/><Relationship Id="rId50" Type="http://schemas.openxmlformats.org/officeDocument/2006/relationships/tags" Target="../tags/tag1930.xml"/><Relationship Id="rId5" Type="http://schemas.openxmlformats.org/officeDocument/2006/relationships/tags" Target="../tags/tag1886.xml"/><Relationship Id="rId49" Type="http://schemas.openxmlformats.org/officeDocument/2006/relationships/tags" Target="../tags/tag1929.xml"/><Relationship Id="rId48" Type="http://schemas.openxmlformats.org/officeDocument/2006/relationships/image" Target="../media/image63.png"/><Relationship Id="rId47" Type="http://schemas.openxmlformats.org/officeDocument/2006/relationships/tags" Target="../tags/tag1928.xml"/><Relationship Id="rId46" Type="http://schemas.openxmlformats.org/officeDocument/2006/relationships/tags" Target="../tags/tag1927.xml"/><Relationship Id="rId45" Type="http://schemas.openxmlformats.org/officeDocument/2006/relationships/tags" Target="../tags/tag1926.xml"/><Relationship Id="rId44" Type="http://schemas.openxmlformats.org/officeDocument/2006/relationships/tags" Target="../tags/tag1925.xml"/><Relationship Id="rId43" Type="http://schemas.openxmlformats.org/officeDocument/2006/relationships/tags" Target="../tags/tag1924.xml"/><Relationship Id="rId42" Type="http://schemas.openxmlformats.org/officeDocument/2006/relationships/tags" Target="../tags/tag1923.xml"/><Relationship Id="rId41" Type="http://schemas.openxmlformats.org/officeDocument/2006/relationships/tags" Target="../tags/tag1922.xml"/><Relationship Id="rId40" Type="http://schemas.openxmlformats.org/officeDocument/2006/relationships/tags" Target="../tags/tag1921.xml"/><Relationship Id="rId4" Type="http://schemas.openxmlformats.org/officeDocument/2006/relationships/tags" Target="../tags/tag1885.xml"/><Relationship Id="rId39" Type="http://schemas.openxmlformats.org/officeDocument/2006/relationships/tags" Target="../tags/tag1920.xml"/><Relationship Id="rId38" Type="http://schemas.openxmlformats.org/officeDocument/2006/relationships/tags" Target="../tags/tag1919.xml"/><Relationship Id="rId37" Type="http://schemas.openxmlformats.org/officeDocument/2006/relationships/tags" Target="../tags/tag1918.xml"/><Relationship Id="rId36" Type="http://schemas.openxmlformats.org/officeDocument/2006/relationships/tags" Target="../tags/tag1917.xml"/><Relationship Id="rId35" Type="http://schemas.openxmlformats.org/officeDocument/2006/relationships/tags" Target="../tags/tag1916.xml"/><Relationship Id="rId34" Type="http://schemas.openxmlformats.org/officeDocument/2006/relationships/tags" Target="../tags/tag1915.xml"/><Relationship Id="rId33" Type="http://schemas.openxmlformats.org/officeDocument/2006/relationships/tags" Target="../tags/tag1914.xml"/><Relationship Id="rId32" Type="http://schemas.openxmlformats.org/officeDocument/2006/relationships/tags" Target="../tags/tag1913.xml"/><Relationship Id="rId31" Type="http://schemas.openxmlformats.org/officeDocument/2006/relationships/tags" Target="../tags/tag1912.xml"/><Relationship Id="rId30" Type="http://schemas.openxmlformats.org/officeDocument/2006/relationships/tags" Target="../tags/tag1911.xml"/><Relationship Id="rId3" Type="http://schemas.openxmlformats.org/officeDocument/2006/relationships/tags" Target="../tags/tag1884.xml"/><Relationship Id="rId29" Type="http://schemas.openxmlformats.org/officeDocument/2006/relationships/tags" Target="../tags/tag1910.xml"/><Relationship Id="rId28" Type="http://schemas.openxmlformats.org/officeDocument/2006/relationships/tags" Target="../tags/tag1909.xml"/><Relationship Id="rId27" Type="http://schemas.openxmlformats.org/officeDocument/2006/relationships/tags" Target="../tags/tag1908.xml"/><Relationship Id="rId26" Type="http://schemas.openxmlformats.org/officeDocument/2006/relationships/tags" Target="../tags/tag1907.xml"/><Relationship Id="rId25" Type="http://schemas.openxmlformats.org/officeDocument/2006/relationships/tags" Target="../tags/tag1906.xml"/><Relationship Id="rId24" Type="http://schemas.openxmlformats.org/officeDocument/2006/relationships/tags" Target="../tags/tag1905.xml"/><Relationship Id="rId23" Type="http://schemas.openxmlformats.org/officeDocument/2006/relationships/tags" Target="../tags/tag1904.xml"/><Relationship Id="rId22" Type="http://schemas.openxmlformats.org/officeDocument/2006/relationships/tags" Target="../tags/tag1903.xml"/><Relationship Id="rId21" Type="http://schemas.openxmlformats.org/officeDocument/2006/relationships/tags" Target="../tags/tag1902.xml"/><Relationship Id="rId20" Type="http://schemas.openxmlformats.org/officeDocument/2006/relationships/tags" Target="../tags/tag1901.xml"/><Relationship Id="rId2" Type="http://schemas.openxmlformats.org/officeDocument/2006/relationships/tags" Target="../tags/tag1883.xml"/><Relationship Id="rId19" Type="http://schemas.openxmlformats.org/officeDocument/2006/relationships/tags" Target="../tags/tag1900.xml"/><Relationship Id="rId18" Type="http://schemas.openxmlformats.org/officeDocument/2006/relationships/tags" Target="../tags/tag1899.xml"/><Relationship Id="rId17" Type="http://schemas.openxmlformats.org/officeDocument/2006/relationships/tags" Target="../tags/tag1898.xml"/><Relationship Id="rId16" Type="http://schemas.openxmlformats.org/officeDocument/2006/relationships/tags" Target="../tags/tag1897.xml"/><Relationship Id="rId15" Type="http://schemas.openxmlformats.org/officeDocument/2006/relationships/tags" Target="../tags/tag1896.xml"/><Relationship Id="rId14" Type="http://schemas.openxmlformats.org/officeDocument/2006/relationships/tags" Target="../tags/tag1895.xml"/><Relationship Id="rId13" Type="http://schemas.openxmlformats.org/officeDocument/2006/relationships/tags" Target="../tags/tag1894.xml"/><Relationship Id="rId12" Type="http://schemas.openxmlformats.org/officeDocument/2006/relationships/tags" Target="../tags/tag1893.xml"/><Relationship Id="rId11" Type="http://schemas.openxmlformats.org/officeDocument/2006/relationships/tags" Target="../tags/tag1892.xml"/><Relationship Id="rId10" Type="http://schemas.openxmlformats.org/officeDocument/2006/relationships/tags" Target="../tags/tag1891.xml"/><Relationship Id="rId1" Type="http://schemas.openxmlformats.org/officeDocument/2006/relationships/tags" Target="../tags/tag188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6" Type="http://schemas.openxmlformats.org/officeDocument/2006/relationships/slideLayout" Target="../slideLayouts/slideLayout1.xml"/><Relationship Id="rId75" Type="http://schemas.openxmlformats.org/officeDocument/2006/relationships/image" Target="../media/image19.png"/><Relationship Id="rId74" Type="http://schemas.openxmlformats.org/officeDocument/2006/relationships/tags" Target="../tags/tag159.xml"/><Relationship Id="rId73" Type="http://schemas.openxmlformats.org/officeDocument/2006/relationships/tags" Target="../tags/tag158.xml"/><Relationship Id="rId72" Type="http://schemas.openxmlformats.org/officeDocument/2006/relationships/tags" Target="../tags/tag157.xml"/><Relationship Id="rId71" Type="http://schemas.openxmlformats.org/officeDocument/2006/relationships/tags" Target="../tags/tag156.xml"/><Relationship Id="rId70" Type="http://schemas.openxmlformats.org/officeDocument/2006/relationships/tags" Target="../tags/tag155.xml"/><Relationship Id="rId7" Type="http://schemas.openxmlformats.org/officeDocument/2006/relationships/tags" Target="../tags/tag93.xml"/><Relationship Id="rId69" Type="http://schemas.openxmlformats.org/officeDocument/2006/relationships/tags" Target="../tags/tag154.xml"/><Relationship Id="rId68" Type="http://schemas.openxmlformats.org/officeDocument/2006/relationships/tags" Target="../tags/tag153.xml"/><Relationship Id="rId67" Type="http://schemas.openxmlformats.org/officeDocument/2006/relationships/tags" Target="../tags/tag152.xml"/><Relationship Id="rId66" Type="http://schemas.openxmlformats.org/officeDocument/2006/relationships/tags" Target="../tags/tag151.xml"/><Relationship Id="rId65" Type="http://schemas.openxmlformats.org/officeDocument/2006/relationships/tags" Target="../tags/tag150.xml"/><Relationship Id="rId64" Type="http://schemas.openxmlformats.org/officeDocument/2006/relationships/tags" Target="../tags/tag149.xml"/><Relationship Id="rId63" Type="http://schemas.openxmlformats.org/officeDocument/2006/relationships/tags" Target="../tags/tag148.xml"/><Relationship Id="rId62" Type="http://schemas.openxmlformats.org/officeDocument/2006/relationships/tags" Target="../tags/tag147.xml"/><Relationship Id="rId61" Type="http://schemas.openxmlformats.org/officeDocument/2006/relationships/tags" Target="../tags/tag146.xml"/><Relationship Id="rId60" Type="http://schemas.openxmlformats.org/officeDocument/2006/relationships/tags" Target="../tags/tag145.xml"/><Relationship Id="rId6" Type="http://schemas.openxmlformats.org/officeDocument/2006/relationships/tags" Target="../tags/tag92.xml"/><Relationship Id="rId59" Type="http://schemas.openxmlformats.org/officeDocument/2006/relationships/tags" Target="../tags/tag144.xml"/><Relationship Id="rId58" Type="http://schemas.openxmlformats.org/officeDocument/2006/relationships/tags" Target="../tags/tag143.xml"/><Relationship Id="rId57" Type="http://schemas.openxmlformats.org/officeDocument/2006/relationships/tags" Target="../tags/tag142.xml"/><Relationship Id="rId56" Type="http://schemas.openxmlformats.org/officeDocument/2006/relationships/tags" Target="../tags/tag141.xml"/><Relationship Id="rId55" Type="http://schemas.openxmlformats.org/officeDocument/2006/relationships/tags" Target="../tags/tag140.xml"/><Relationship Id="rId54" Type="http://schemas.openxmlformats.org/officeDocument/2006/relationships/tags" Target="../tags/tag139.xml"/><Relationship Id="rId53" Type="http://schemas.openxmlformats.org/officeDocument/2006/relationships/tags" Target="../tags/tag138.xml"/><Relationship Id="rId52" Type="http://schemas.openxmlformats.org/officeDocument/2006/relationships/tags" Target="../tags/tag137.xml"/><Relationship Id="rId51" Type="http://schemas.openxmlformats.org/officeDocument/2006/relationships/tags" Target="../tags/tag136.xml"/><Relationship Id="rId50" Type="http://schemas.openxmlformats.org/officeDocument/2006/relationships/tags" Target="../tags/tag135.xml"/><Relationship Id="rId5" Type="http://schemas.openxmlformats.org/officeDocument/2006/relationships/tags" Target="../tags/tag91.xml"/><Relationship Id="rId49" Type="http://schemas.openxmlformats.org/officeDocument/2006/relationships/tags" Target="../tags/tag134.xml"/><Relationship Id="rId48" Type="http://schemas.openxmlformats.org/officeDocument/2006/relationships/tags" Target="../tags/tag133.xml"/><Relationship Id="rId47" Type="http://schemas.openxmlformats.org/officeDocument/2006/relationships/tags" Target="../tags/tag132.xml"/><Relationship Id="rId46" Type="http://schemas.openxmlformats.org/officeDocument/2006/relationships/tags" Target="../tags/tag131.xml"/><Relationship Id="rId45" Type="http://schemas.openxmlformats.org/officeDocument/2006/relationships/tags" Target="../tags/tag130.xml"/><Relationship Id="rId44" Type="http://schemas.openxmlformats.org/officeDocument/2006/relationships/tags" Target="../tags/tag129.xml"/><Relationship Id="rId43" Type="http://schemas.openxmlformats.org/officeDocument/2006/relationships/tags" Target="../tags/tag128.xml"/><Relationship Id="rId42" Type="http://schemas.openxmlformats.org/officeDocument/2006/relationships/tags" Target="../tags/tag127.xml"/><Relationship Id="rId41" Type="http://schemas.openxmlformats.org/officeDocument/2006/relationships/tags" Target="../tags/tag126.xml"/><Relationship Id="rId40" Type="http://schemas.openxmlformats.org/officeDocument/2006/relationships/tags" Target="../tags/tag125.xml"/><Relationship Id="rId4" Type="http://schemas.openxmlformats.org/officeDocument/2006/relationships/image" Target="../media/image17.svg"/><Relationship Id="rId39" Type="http://schemas.openxmlformats.org/officeDocument/2006/relationships/tags" Target="../tags/tag124.xml"/><Relationship Id="rId38" Type="http://schemas.openxmlformats.org/officeDocument/2006/relationships/tags" Target="../tags/tag123.xml"/><Relationship Id="rId37" Type="http://schemas.openxmlformats.org/officeDocument/2006/relationships/tags" Target="../tags/tag122.xml"/><Relationship Id="rId36" Type="http://schemas.openxmlformats.org/officeDocument/2006/relationships/tags" Target="../tags/tag121.xml"/><Relationship Id="rId35" Type="http://schemas.openxmlformats.org/officeDocument/2006/relationships/tags" Target="../tags/tag120.xml"/><Relationship Id="rId34" Type="http://schemas.openxmlformats.org/officeDocument/2006/relationships/tags" Target="../tags/tag119.xml"/><Relationship Id="rId33" Type="http://schemas.openxmlformats.org/officeDocument/2006/relationships/tags" Target="../tags/tag118.xml"/><Relationship Id="rId32" Type="http://schemas.openxmlformats.org/officeDocument/2006/relationships/tags" Target="../tags/tag117.xml"/><Relationship Id="rId31" Type="http://schemas.openxmlformats.org/officeDocument/2006/relationships/tags" Target="../tags/tag116.xml"/><Relationship Id="rId30" Type="http://schemas.openxmlformats.org/officeDocument/2006/relationships/tags" Target="../tags/tag115.xml"/><Relationship Id="rId3" Type="http://schemas.openxmlformats.org/officeDocument/2006/relationships/image" Target="../media/image16.png"/><Relationship Id="rId29" Type="http://schemas.openxmlformats.org/officeDocument/2006/relationships/tags" Target="../tags/tag114.xml"/><Relationship Id="rId28" Type="http://schemas.openxmlformats.org/officeDocument/2006/relationships/tags" Target="../tags/tag113.xml"/><Relationship Id="rId27" Type="http://schemas.openxmlformats.org/officeDocument/2006/relationships/tags" Target="../tags/tag112.xml"/><Relationship Id="rId26" Type="http://schemas.openxmlformats.org/officeDocument/2006/relationships/tags" Target="../tags/tag111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90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image" Target="../media/image18.png"/><Relationship Id="rId14" Type="http://schemas.openxmlformats.org/officeDocument/2006/relationships/tags" Target="../tags/tag100.xml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tags" Target="../tags/tag8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6" Type="http://schemas.openxmlformats.org/officeDocument/2006/relationships/slideLayout" Target="../slideLayouts/slideLayout1.xml"/><Relationship Id="rId75" Type="http://schemas.openxmlformats.org/officeDocument/2006/relationships/tags" Target="../tags/tag231.xml"/><Relationship Id="rId74" Type="http://schemas.openxmlformats.org/officeDocument/2006/relationships/tags" Target="../tags/tag230.xml"/><Relationship Id="rId73" Type="http://schemas.openxmlformats.org/officeDocument/2006/relationships/tags" Target="../tags/tag229.xml"/><Relationship Id="rId72" Type="http://schemas.openxmlformats.org/officeDocument/2006/relationships/tags" Target="../tags/tag228.xml"/><Relationship Id="rId71" Type="http://schemas.openxmlformats.org/officeDocument/2006/relationships/tags" Target="../tags/tag227.xml"/><Relationship Id="rId70" Type="http://schemas.openxmlformats.org/officeDocument/2006/relationships/tags" Target="../tags/tag226.xml"/><Relationship Id="rId7" Type="http://schemas.openxmlformats.org/officeDocument/2006/relationships/tags" Target="../tags/tag166.xml"/><Relationship Id="rId69" Type="http://schemas.openxmlformats.org/officeDocument/2006/relationships/tags" Target="../tags/tag225.xml"/><Relationship Id="rId68" Type="http://schemas.openxmlformats.org/officeDocument/2006/relationships/tags" Target="../tags/tag224.xml"/><Relationship Id="rId67" Type="http://schemas.openxmlformats.org/officeDocument/2006/relationships/tags" Target="../tags/tag223.xml"/><Relationship Id="rId66" Type="http://schemas.openxmlformats.org/officeDocument/2006/relationships/tags" Target="../tags/tag222.xml"/><Relationship Id="rId65" Type="http://schemas.openxmlformats.org/officeDocument/2006/relationships/tags" Target="../tags/tag221.xml"/><Relationship Id="rId64" Type="http://schemas.openxmlformats.org/officeDocument/2006/relationships/tags" Target="../tags/tag220.xml"/><Relationship Id="rId63" Type="http://schemas.openxmlformats.org/officeDocument/2006/relationships/tags" Target="../tags/tag219.xml"/><Relationship Id="rId62" Type="http://schemas.openxmlformats.org/officeDocument/2006/relationships/tags" Target="../tags/tag218.xml"/><Relationship Id="rId61" Type="http://schemas.openxmlformats.org/officeDocument/2006/relationships/tags" Target="../tags/tag217.xml"/><Relationship Id="rId60" Type="http://schemas.openxmlformats.org/officeDocument/2006/relationships/tags" Target="../tags/tag216.xml"/><Relationship Id="rId6" Type="http://schemas.openxmlformats.org/officeDocument/2006/relationships/tags" Target="../tags/tag165.xml"/><Relationship Id="rId59" Type="http://schemas.openxmlformats.org/officeDocument/2006/relationships/tags" Target="../tags/tag215.xml"/><Relationship Id="rId58" Type="http://schemas.openxmlformats.org/officeDocument/2006/relationships/tags" Target="../tags/tag214.xml"/><Relationship Id="rId57" Type="http://schemas.openxmlformats.org/officeDocument/2006/relationships/tags" Target="../tags/tag213.xml"/><Relationship Id="rId56" Type="http://schemas.openxmlformats.org/officeDocument/2006/relationships/tags" Target="../tags/tag212.xml"/><Relationship Id="rId55" Type="http://schemas.openxmlformats.org/officeDocument/2006/relationships/tags" Target="../tags/tag211.xml"/><Relationship Id="rId54" Type="http://schemas.openxmlformats.org/officeDocument/2006/relationships/tags" Target="../tags/tag210.xml"/><Relationship Id="rId53" Type="http://schemas.openxmlformats.org/officeDocument/2006/relationships/tags" Target="../tags/tag209.xml"/><Relationship Id="rId52" Type="http://schemas.openxmlformats.org/officeDocument/2006/relationships/tags" Target="../tags/tag208.xml"/><Relationship Id="rId51" Type="http://schemas.openxmlformats.org/officeDocument/2006/relationships/tags" Target="../tags/tag207.xml"/><Relationship Id="rId50" Type="http://schemas.openxmlformats.org/officeDocument/2006/relationships/tags" Target="../tags/tag206.xml"/><Relationship Id="rId5" Type="http://schemas.openxmlformats.org/officeDocument/2006/relationships/tags" Target="../tags/tag164.xml"/><Relationship Id="rId49" Type="http://schemas.openxmlformats.org/officeDocument/2006/relationships/tags" Target="../tags/tag205.xml"/><Relationship Id="rId48" Type="http://schemas.openxmlformats.org/officeDocument/2006/relationships/tags" Target="../tags/tag204.xml"/><Relationship Id="rId47" Type="http://schemas.openxmlformats.org/officeDocument/2006/relationships/tags" Target="../tags/tag203.xml"/><Relationship Id="rId46" Type="http://schemas.openxmlformats.org/officeDocument/2006/relationships/tags" Target="../tags/tag202.xml"/><Relationship Id="rId45" Type="http://schemas.openxmlformats.org/officeDocument/2006/relationships/tags" Target="../tags/tag201.xml"/><Relationship Id="rId44" Type="http://schemas.openxmlformats.org/officeDocument/2006/relationships/tags" Target="../tags/tag200.xml"/><Relationship Id="rId43" Type="http://schemas.openxmlformats.org/officeDocument/2006/relationships/tags" Target="../tags/tag199.xml"/><Relationship Id="rId42" Type="http://schemas.openxmlformats.org/officeDocument/2006/relationships/tags" Target="../tags/tag198.xml"/><Relationship Id="rId41" Type="http://schemas.openxmlformats.org/officeDocument/2006/relationships/tags" Target="../tags/tag197.xml"/><Relationship Id="rId40" Type="http://schemas.openxmlformats.org/officeDocument/2006/relationships/tags" Target="../tags/tag196.xml"/><Relationship Id="rId4" Type="http://schemas.openxmlformats.org/officeDocument/2006/relationships/tags" Target="../tags/tag163.xml"/><Relationship Id="rId39" Type="http://schemas.openxmlformats.org/officeDocument/2006/relationships/tags" Target="../tags/tag195.xml"/><Relationship Id="rId38" Type="http://schemas.openxmlformats.org/officeDocument/2006/relationships/tags" Target="../tags/tag194.xml"/><Relationship Id="rId37" Type="http://schemas.openxmlformats.org/officeDocument/2006/relationships/tags" Target="../tags/tag193.xml"/><Relationship Id="rId36" Type="http://schemas.openxmlformats.org/officeDocument/2006/relationships/tags" Target="../tags/tag192.xml"/><Relationship Id="rId35" Type="http://schemas.openxmlformats.org/officeDocument/2006/relationships/tags" Target="../tags/tag191.xml"/><Relationship Id="rId34" Type="http://schemas.openxmlformats.org/officeDocument/2006/relationships/tags" Target="../tags/tag190.xml"/><Relationship Id="rId33" Type="http://schemas.openxmlformats.org/officeDocument/2006/relationships/tags" Target="../tags/tag189.xml"/><Relationship Id="rId32" Type="http://schemas.openxmlformats.org/officeDocument/2006/relationships/tags" Target="../tags/tag188.xml"/><Relationship Id="rId31" Type="http://schemas.openxmlformats.org/officeDocument/2006/relationships/tags" Target="../tags/tag187.xml"/><Relationship Id="rId30" Type="http://schemas.openxmlformats.org/officeDocument/2006/relationships/tags" Target="../tags/tag186.xml"/><Relationship Id="rId3" Type="http://schemas.openxmlformats.org/officeDocument/2006/relationships/tags" Target="../tags/tag162.xml"/><Relationship Id="rId29" Type="http://schemas.openxmlformats.org/officeDocument/2006/relationships/image" Target="../media/image20.svg"/><Relationship Id="rId28" Type="http://schemas.openxmlformats.org/officeDocument/2006/relationships/image" Target="../media/image1.png"/><Relationship Id="rId27" Type="http://schemas.openxmlformats.org/officeDocument/2006/relationships/tags" Target="../tags/tag185.xml"/><Relationship Id="rId26" Type="http://schemas.openxmlformats.org/officeDocument/2006/relationships/tags" Target="../tags/tag184.xml"/><Relationship Id="rId25" Type="http://schemas.openxmlformats.org/officeDocument/2006/relationships/tags" Target="../tags/tag183.xml"/><Relationship Id="rId24" Type="http://schemas.openxmlformats.org/officeDocument/2006/relationships/tags" Target="../tags/tag182.xml"/><Relationship Id="rId23" Type="http://schemas.openxmlformats.org/officeDocument/2006/relationships/tags" Target="../tags/tag181.xml"/><Relationship Id="rId22" Type="http://schemas.openxmlformats.org/officeDocument/2006/relationships/tags" Target="../tags/tag180.xml"/><Relationship Id="rId21" Type="http://schemas.openxmlformats.org/officeDocument/2006/relationships/tags" Target="../tags/tag179.xml"/><Relationship Id="rId20" Type="http://schemas.openxmlformats.org/officeDocument/2006/relationships/tags" Target="../tags/tag178.xml"/><Relationship Id="rId2" Type="http://schemas.openxmlformats.org/officeDocument/2006/relationships/tags" Target="../tags/tag161.xml"/><Relationship Id="rId19" Type="http://schemas.openxmlformats.org/officeDocument/2006/relationships/tags" Target="../tags/tag177.xml"/><Relationship Id="rId18" Type="http://schemas.openxmlformats.org/officeDocument/2006/relationships/tags" Target="../tags/tag176.xml"/><Relationship Id="rId17" Type="http://schemas.openxmlformats.org/officeDocument/2006/relationships/tags" Target="../tags/tag175.xml"/><Relationship Id="rId16" Type="http://schemas.openxmlformats.org/officeDocument/2006/relationships/tags" Target="../tags/tag174.xml"/><Relationship Id="rId15" Type="http://schemas.openxmlformats.org/officeDocument/2006/relationships/tags" Target="../tags/tag173.xml"/><Relationship Id="rId14" Type="http://schemas.openxmlformats.org/officeDocument/2006/relationships/tags" Target="../tags/tag172.xml"/><Relationship Id="rId13" Type="http://schemas.openxmlformats.org/officeDocument/2006/relationships/tags" Target="../tags/tag171.xml"/><Relationship Id="rId12" Type="http://schemas.openxmlformats.org/officeDocument/2006/relationships/tags" Target="../tags/tag170.xml"/><Relationship Id="rId11" Type="http://schemas.openxmlformats.org/officeDocument/2006/relationships/image" Target="../media/image18.png"/><Relationship Id="rId10" Type="http://schemas.openxmlformats.org/officeDocument/2006/relationships/tags" Target="../tags/tag169.xml"/><Relationship Id="rId1" Type="http://schemas.openxmlformats.org/officeDocument/2006/relationships/tags" Target="../tags/tag16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tags" Target="../tags/tag237.xml"/><Relationship Id="rId75" Type="http://schemas.openxmlformats.org/officeDocument/2006/relationships/slideLayout" Target="../slideLayouts/slideLayout1.xml"/><Relationship Id="rId74" Type="http://schemas.openxmlformats.org/officeDocument/2006/relationships/tags" Target="../tags/tag302.xml"/><Relationship Id="rId73" Type="http://schemas.openxmlformats.org/officeDocument/2006/relationships/tags" Target="../tags/tag301.xml"/><Relationship Id="rId72" Type="http://schemas.openxmlformats.org/officeDocument/2006/relationships/tags" Target="../tags/tag300.xml"/><Relationship Id="rId71" Type="http://schemas.openxmlformats.org/officeDocument/2006/relationships/tags" Target="../tags/tag299.xml"/><Relationship Id="rId70" Type="http://schemas.openxmlformats.org/officeDocument/2006/relationships/tags" Target="../tags/tag298.xml"/><Relationship Id="rId7" Type="http://schemas.openxmlformats.org/officeDocument/2006/relationships/tags" Target="../tags/tag236.xml"/><Relationship Id="rId69" Type="http://schemas.openxmlformats.org/officeDocument/2006/relationships/tags" Target="../tags/tag297.xml"/><Relationship Id="rId68" Type="http://schemas.openxmlformats.org/officeDocument/2006/relationships/tags" Target="../tags/tag296.xml"/><Relationship Id="rId67" Type="http://schemas.openxmlformats.org/officeDocument/2006/relationships/tags" Target="../tags/tag295.xml"/><Relationship Id="rId66" Type="http://schemas.openxmlformats.org/officeDocument/2006/relationships/tags" Target="../tags/tag294.xml"/><Relationship Id="rId65" Type="http://schemas.openxmlformats.org/officeDocument/2006/relationships/tags" Target="../tags/tag293.xml"/><Relationship Id="rId64" Type="http://schemas.openxmlformats.org/officeDocument/2006/relationships/tags" Target="../tags/tag292.xml"/><Relationship Id="rId63" Type="http://schemas.openxmlformats.org/officeDocument/2006/relationships/tags" Target="../tags/tag291.xml"/><Relationship Id="rId62" Type="http://schemas.openxmlformats.org/officeDocument/2006/relationships/tags" Target="../tags/tag290.xml"/><Relationship Id="rId61" Type="http://schemas.openxmlformats.org/officeDocument/2006/relationships/tags" Target="../tags/tag289.xml"/><Relationship Id="rId60" Type="http://schemas.openxmlformats.org/officeDocument/2006/relationships/tags" Target="../tags/tag288.xml"/><Relationship Id="rId6" Type="http://schemas.openxmlformats.org/officeDocument/2006/relationships/tags" Target="../tags/tag235.xml"/><Relationship Id="rId59" Type="http://schemas.openxmlformats.org/officeDocument/2006/relationships/tags" Target="../tags/tag287.xml"/><Relationship Id="rId58" Type="http://schemas.openxmlformats.org/officeDocument/2006/relationships/tags" Target="../tags/tag286.xml"/><Relationship Id="rId57" Type="http://schemas.openxmlformats.org/officeDocument/2006/relationships/tags" Target="../tags/tag285.xml"/><Relationship Id="rId56" Type="http://schemas.openxmlformats.org/officeDocument/2006/relationships/tags" Target="../tags/tag284.xml"/><Relationship Id="rId55" Type="http://schemas.openxmlformats.org/officeDocument/2006/relationships/tags" Target="../tags/tag283.xml"/><Relationship Id="rId54" Type="http://schemas.openxmlformats.org/officeDocument/2006/relationships/tags" Target="../tags/tag282.xml"/><Relationship Id="rId53" Type="http://schemas.openxmlformats.org/officeDocument/2006/relationships/tags" Target="../tags/tag281.xml"/><Relationship Id="rId52" Type="http://schemas.openxmlformats.org/officeDocument/2006/relationships/tags" Target="../tags/tag280.xml"/><Relationship Id="rId51" Type="http://schemas.openxmlformats.org/officeDocument/2006/relationships/tags" Target="../tags/tag279.xml"/><Relationship Id="rId50" Type="http://schemas.openxmlformats.org/officeDocument/2006/relationships/tags" Target="../tags/tag278.xml"/><Relationship Id="rId5" Type="http://schemas.openxmlformats.org/officeDocument/2006/relationships/image" Target="../media/image17.svg"/><Relationship Id="rId49" Type="http://schemas.openxmlformats.org/officeDocument/2006/relationships/tags" Target="../tags/tag277.xml"/><Relationship Id="rId48" Type="http://schemas.openxmlformats.org/officeDocument/2006/relationships/tags" Target="../tags/tag276.xml"/><Relationship Id="rId47" Type="http://schemas.openxmlformats.org/officeDocument/2006/relationships/tags" Target="../tags/tag275.xml"/><Relationship Id="rId46" Type="http://schemas.openxmlformats.org/officeDocument/2006/relationships/tags" Target="../tags/tag274.xml"/><Relationship Id="rId45" Type="http://schemas.openxmlformats.org/officeDocument/2006/relationships/tags" Target="../tags/tag273.xml"/><Relationship Id="rId44" Type="http://schemas.openxmlformats.org/officeDocument/2006/relationships/tags" Target="../tags/tag272.xml"/><Relationship Id="rId43" Type="http://schemas.openxmlformats.org/officeDocument/2006/relationships/tags" Target="../tags/tag271.xml"/><Relationship Id="rId42" Type="http://schemas.openxmlformats.org/officeDocument/2006/relationships/tags" Target="../tags/tag270.xml"/><Relationship Id="rId41" Type="http://schemas.openxmlformats.org/officeDocument/2006/relationships/tags" Target="../tags/tag269.xml"/><Relationship Id="rId40" Type="http://schemas.openxmlformats.org/officeDocument/2006/relationships/tags" Target="../tags/tag268.xml"/><Relationship Id="rId4" Type="http://schemas.openxmlformats.org/officeDocument/2006/relationships/image" Target="../media/image16.png"/><Relationship Id="rId39" Type="http://schemas.openxmlformats.org/officeDocument/2006/relationships/tags" Target="../tags/tag267.xml"/><Relationship Id="rId38" Type="http://schemas.openxmlformats.org/officeDocument/2006/relationships/tags" Target="../tags/tag266.xml"/><Relationship Id="rId37" Type="http://schemas.openxmlformats.org/officeDocument/2006/relationships/tags" Target="../tags/tag265.xml"/><Relationship Id="rId36" Type="http://schemas.openxmlformats.org/officeDocument/2006/relationships/tags" Target="../tags/tag264.xml"/><Relationship Id="rId35" Type="http://schemas.openxmlformats.org/officeDocument/2006/relationships/tags" Target="../tags/tag263.xml"/><Relationship Id="rId34" Type="http://schemas.openxmlformats.org/officeDocument/2006/relationships/tags" Target="../tags/tag262.xml"/><Relationship Id="rId33" Type="http://schemas.openxmlformats.org/officeDocument/2006/relationships/tags" Target="../tags/tag261.xml"/><Relationship Id="rId32" Type="http://schemas.openxmlformats.org/officeDocument/2006/relationships/tags" Target="../tags/tag260.xml"/><Relationship Id="rId31" Type="http://schemas.openxmlformats.org/officeDocument/2006/relationships/tags" Target="../tags/tag259.xml"/><Relationship Id="rId30" Type="http://schemas.openxmlformats.org/officeDocument/2006/relationships/tags" Target="../tags/tag258.xml"/><Relationship Id="rId3" Type="http://schemas.openxmlformats.org/officeDocument/2006/relationships/tags" Target="../tags/tag234.xml"/><Relationship Id="rId29" Type="http://schemas.openxmlformats.org/officeDocument/2006/relationships/tags" Target="../tags/tag257.xml"/><Relationship Id="rId28" Type="http://schemas.openxmlformats.org/officeDocument/2006/relationships/tags" Target="../tags/tag256.xml"/><Relationship Id="rId27" Type="http://schemas.openxmlformats.org/officeDocument/2006/relationships/tags" Target="../tags/tag255.xml"/><Relationship Id="rId26" Type="http://schemas.openxmlformats.org/officeDocument/2006/relationships/tags" Target="../tags/tag254.xml"/><Relationship Id="rId25" Type="http://schemas.openxmlformats.org/officeDocument/2006/relationships/tags" Target="../tags/tag253.xml"/><Relationship Id="rId24" Type="http://schemas.openxmlformats.org/officeDocument/2006/relationships/tags" Target="../tags/tag252.xml"/><Relationship Id="rId23" Type="http://schemas.openxmlformats.org/officeDocument/2006/relationships/tags" Target="../tags/tag251.xml"/><Relationship Id="rId22" Type="http://schemas.openxmlformats.org/officeDocument/2006/relationships/tags" Target="../tags/tag250.xml"/><Relationship Id="rId21" Type="http://schemas.openxmlformats.org/officeDocument/2006/relationships/tags" Target="../tags/tag249.xml"/><Relationship Id="rId20" Type="http://schemas.openxmlformats.org/officeDocument/2006/relationships/tags" Target="../tags/tag248.xml"/><Relationship Id="rId2" Type="http://schemas.openxmlformats.org/officeDocument/2006/relationships/tags" Target="../tags/tag233.xml"/><Relationship Id="rId19" Type="http://schemas.openxmlformats.org/officeDocument/2006/relationships/tags" Target="../tags/tag247.xml"/><Relationship Id="rId18" Type="http://schemas.openxmlformats.org/officeDocument/2006/relationships/tags" Target="../tags/tag246.xml"/><Relationship Id="rId17" Type="http://schemas.openxmlformats.org/officeDocument/2006/relationships/tags" Target="../tags/tag245.xml"/><Relationship Id="rId16" Type="http://schemas.openxmlformats.org/officeDocument/2006/relationships/image" Target="../media/image18.png"/><Relationship Id="rId15" Type="http://schemas.openxmlformats.org/officeDocument/2006/relationships/tags" Target="../tags/tag244.xml"/><Relationship Id="rId14" Type="http://schemas.openxmlformats.org/officeDocument/2006/relationships/tags" Target="../tags/tag243.xml"/><Relationship Id="rId13" Type="http://schemas.openxmlformats.org/officeDocument/2006/relationships/tags" Target="../tags/tag242.xml"/><Relationship Id="rId12" Type="http://schemas.openxmlformats.org/officeDocument/2006/relationships/tags" Target="../tags/tag241.xml"/><Relationship Id="rId11" Type="http://schemas.openxmlformats.org/officeDocument/2006/relationships/tags" Target="../tags/tag240.xml"/><Relationship Id="rId10" Type="http://schemas.openxmlformats.org/officeDocument/2006/relationships/tags" Target="../tags/tag239.xml"/><Relationship Id="rId1" Type="http://schemas.openxmlformats.org/officeDocument/2006/relationships/tags" Target="../tags/tag2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/>
          <p:cNvGrpSpPr/>
          <p:nvPr>
            <p:custDataLst>
              <p:tags r:id="rId1"/>
            </p:custDataLst>
          </p:nvPr>
        </p:nvGrpSpPr>
        <p:grpSpPr>
          <a:xfrm>
            <a:off x="276677" y="1664970"/>
            <a:ext cx="3471809" cy="6767830"/>
            <a:chOff x="276677" y="1664970"/>
            <a:chExt cx="3471809" cy="6767830"/>
          </a:xfrm>
        </p:grpSpPr>
        <p:sp>
          <p:nvSpPr>
            <p:cNvPr id="116" name="PA-圆角矩形 9"/>
            <p:cNvSpPr/>
            <p:nvPr>
              <p:custDataLst>
                <p:tags r:id="rId2"/>
              </p:custDataLst>
            </p:nvPr>
          </p:nvSpPr>
          <p:spPr>
            <a:xfrm>
              <a:off x="276677" y="1664970"/>
              <a:ext cx="3471809" cy="6767830"/>
            </a:xfrm>
            <a:prstGeom prst="roundRect">
              <a:avLst>
                <a:gd name="adj" fmla="val 9167"/>
              </a:avLst>
            </a:prstGeom>
            <a:gradFill flip="none" rotWithShape="1">
              <a:gsLst>
                <a:gs pos="0">
                  <a:srgbClr val="DDEAF5">
                    <a:lumMod val="59000"/>
                    <a:lumOff val="41000"/>
                  </a:srgbClr>
                </a:gs>
                <a:gs pos="100000">
                  <a:srgbClr val="DDEAF5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406400" dist="177800" dir="5400000" algn="t" rotWithShape="0">
                <a:srgbClr val="8BA3BF">
                  <a:alpha val="3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PA-任意多边形 20"/>
            <p:cNvSpPr/>
            <p:nvPr>
              <p:custDataLst>
                <p:tags r:id="rId3"/>
              </p:custDataLst>
            </p:nvPr>
          </p:nvSpPr>
          <p:spPr>
            <a:xfrm>
              <a:off x="3528751" y="2313828"/>
              <a:ext cx="219735" cy="3448559"/>
            </a:xfrm>
            <a:custGeom>
              <a:avLst/>
              <a:gdLst>
                <a:gd name="connsiteX0" fmla="*/ 152400 w 152400"/>
                <a:gd name="connsiteY0" fmla="*/ 0 h 2391795"/>
                <a:gd name="connsiteX1" fmla="*/ 152400 w 152400"/>
                <a:gd name="connsiteY1" fmla="*/ 2391795 h 2391795"/>
                <a:gd name="connsiteX2" fmla="*/ 122177 w 152400"/>
                <a:gd name="connsiteY2" fmla="*/ 2375390 h 2391795"/>
                <a:gd name="connsiteX3" fmla="*/ 0 w 152400"/>
                <a:gd name="connsiteY3" fmla="*/ 2145603 h 2391795"/>
                <a:gd name="connsiteX4" fmla="*/ 0 w 152400"/>
                <a:gd name="connsiteY4" fmla="*/ 246191 h 2391795"/>
                <a:gd name="connsiteX5" fmla="*/ 122177 w 152400"/>
                <a:gd name="connsiteY5" fmla="*/ 16404 h 2391795"/>
                <a:gd name="connsiteX6" fmla="*/ 152400 w 152400"/>
                <a:gd name="connsiteY6" fmla="*/ 0 h 2391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391795">
                  <a:moveTo>
                    <a:pt x="152400" y="0"/>
                  </a:moveTo>
                  <a:lnTo>
                    <a:pt x="152400" y="2391795"/>
                  </a:lnTo>
                  <a:lnTo>
                    <a:pt x="122177" y="2375390"/>
                  </a:lnTo>
                  <a:cubicBezTo>
                    <a:pt x="48464" y="2325591"/>
                    <a:pt x="0" y="2241257"/>
                    <a:pt x="0" y="2145603"/>
                  </a:cubicBezTo>
                  <a:lnTo>
                    <a:pt x="0" y="246191"/>
                  </a:lnTo>
                  <a:cubicBezTo>
                    <a:pt x="0" y="150537"/>
                    <a:pt x="48464" y="66203"/>
                    <a:pt x="122177" y="16404"/>
                  </a:cubicBezTo>
                  <a:lnTo>
                    <a:pt x="152400" y="0"/>
                  </a:lnTo>
                  <a:close/>
                </a:path>
              </a:pathLst>
            </a:custGeom>
            <a:gradFill>
              <a:gsLst>
                <a:gs pos="0">
                  <a:srgbClr val="94A2B0">
                    <a:alpha val="22000"/>
                  </a:srgbClr>
                </a:gs>
                <a:gs pos="51000">
                  <a:srgbClr val="748291"/>
                </a:gs>
                <a:gs pos="100000">
                  <a:srgbClr val="51607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9" name="PA-文本框 78"/>
          <p:cNvSpPr txBox="1"/>
          <p:nvPr>
            <p:custDataLst>
              <p:tags r:id="rId4"/>
            </p:custDataLst>
          </p:nvPr>
        </p:nvSpPr>
        <p:spPr>
          <a:xfrm>
            <a:off x="4248150" y="2932430"/>
            <a:ext cx="6966585" cy="110680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zh-CN" altLang="en-US" sz="6600" dirty="0"/>
              <a:t>银幕下的数据回响</a:t>
            </a:r>
            <a:endParaRPr lang="zh-CN" altLang="en-US" sz="6600" dirty="0"/>
          </a:p>
        </p:txBody>
      </p:sp>
      <p:sp>
        <p:nvSpPr>
          <p:cNvPr id="106" name="PA-文本框 105"/>
          <p:cNvSpPr txBox="1"/>
          <p:nvPr>
            <p:custDataLst>
              <p:tags r:id="rId5"/>
            </p:custDataLst>
          </p:nvPr>
        </p:nvSpPr>
        <p:spPr>
          <a:xfrm>
            <a:off x="4343400" y="3953510"/>
            <a:ext cx="76339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rgbClr val="516070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——</a:t>
            </a:r>
            <a:r>
              <a:rPr lang="zh-CN" altLang="en-US" sz="2800" dirty="0">
                <a:solidFill>
                  <a:srgbClr val="516070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基于机器学习的电影评论多维分析与应用</a:t>
            </a:r>
            <a:endParaRPr lang="zh-CN" altLang="en-US" sz="2800" dirty="0">
              <a:solidFill>
                <a:srgbClr val="516070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117" name="PA-圆角矩形 10"/>
          <p:cNvSpPr/>
          <p:nvPr>
            <p:custDataLst>
              <p:tags r:id="rId6"/>
            </p:custDataLst>
          </p:nvPr>
        </p:nvSpPr>
        <p:spPr>
          <a:xfrm>
            <a:off x="756095" y="2271571"/>
            <a:ext cx="2578893" cy="3928592"/>
          </a:xfrm>
          <a:prstGeom prst="roundRect">
            <a:avLst>
              <a:gd name="adj" fmla="val 17185"/>
            </a:avLst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90000">
                <a:srgbClr val="E0EAF5">
                  <a:lumMod val="82000"/>
                  <a:lumOff val="1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39700">
            <a:gradFill flip="none" rotWithShape="1">
              <a:gsLst>
                <a:gs pos="46000">
                  <a:srgbClr val="EBF3FA">
                    <a:lumMod val="51000"/>
                    <a:lumOff val="49000"/>
                  </a:srgbClr>
                </a:gs>
                <a:gs pos="55000">
                  <a:srgbClr val="80A1CA">
                    <a:lumMod val="38000"/>
                    <a:lumOff val="62000"/>
                  </a:srgbClr>
                </a:gs>
              </a:gsLst>
              <a:lin ang="2700000" scaled="1"/>
              <a:tileRect/>
            </a:gradFill>
          </a:ln>
          <a:effectLst>
            <a:outerShdw blurRad="190500" dist="152400" dir="2700000" algn="tl" rotWithShape="0">
              <a:srgbClr val="80A1CA">
                <a:alpha val="22745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8" name="PA-圆角矩形 11"/>
          <p:cNvSpPr/>
          <p:nvPr>
            <p:custDataLst>
              <p:tags r:id="rId7"/>
            </p:custDataLst>
          </p:nvPr>
        </p:nvSpPr>
        <p:spPr>
          <a:xfrm>
            <a:off x="1624062" y="4935230"/>
            <a:ext cx="1005558" cy="5195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F2F9">
                  <a:lumMod val="48000"/>
                  <a:lumOff val="52000"/>
                </a:srgbClr>
              </a:gs>
              <a:gs pos="100000">
                <a:srgbClr val="EDF2F9">
                  <a:lumMod val="91000"/>
                </a:srgbClr>
              </a:gs>
            </a:gsLst>
            <a:lin ang="13500000" scaled="1"/>
            <a:tileRect/>
          </a:gradFill>
          <a:ln w="107950">
            <a:gradFill flip="none" rotWithShape="1">
              <a:gsLst>
                <a:gs pos="43000">
                  <a:schemeClr val="bg1"/>
                </a:gs>
                <a:gs pos="57000">
                  <a:srgbClr val="80A1CA">
                    <a:lumMod val="62000"/>
                    <a:lumOff val="38000"/>
                  </a:srgbClr>
                </a:gs>
              </a:gsLst>
              <a:lin ang="4200000" scaled="0"/>
              <a:tileRect/>
            </a:gradFill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PA-椭圆 14"/>
          <p:cNvSpPr/>
          <p:nvPr>
            <p:custDataLst>
              <p:tags r:id="rId8"/>
            </p:custDataLst>
          </p:nvPr>
        </p:nvSpPr>
        <p:spPr>
          <a:xfrm>
            <a:off x="1907977" y="6492766"/>
            <a:ext cx="125190" cy="125190"/>
          </a:xfrm>
          <a:prstGeom prst="ellipse">
            <a:avLst/>
          </a:prstGeom>
          <a:gradFill flip="none" rotWithShape="1">
            <a:gsLst>
              <a:gs pos="40000">
                <a:srgbClr val="E8F0F6"/>
              </a:gs>
              <a:gs pos="70000">
                <a:srgbClr val="B9C5D2"/>
              </a:gs>
            </a:gsLst>
            <a:path path="circle">
              <a:fillToRect r="100000" b="100000"/>
            </a:path>
            <a:tileRect l="-100000" t="-100000"/>
          </a:gradFill>
          <a:ln w="12700">
            <a:gradFill flip="none" rotWithShape="1">
              <a:gsLst>
                <a:gs pos="35000">
                  <a:schemeClr val="bg1"/>
                </a:gs>
                <a:gs pos="58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>
            <a:outerShdw blurRad="50800" dist="25400" dir="2700000" algn="tl" rotWithShape="0">
              <a:srgbClr val="8BA3BF">
                <a:alpha val="7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1" name="PA-椭圆 15"/>
          <p:cNvSpPr/>
          <p:nvPr>
            <p:custDataLst>
              <p:tags r:id="rId9"/>
            </p:custDataLst>
          </p:nvPr>
        </p:nvSpPr>
        <p:spPr>
          <a:xfrm>
            <a:off x="2139379" y="6496199"/>
            <a:ext cx="125190" cy="125190"/>
          </a:xfrm>
          <a:prstGeom prst="ellipse">
            <a:avLst/>
          </a:prstGeom>
          <a:gradFill flip="none" rotWithShape="1">
            <a:gsLst>
              <a:gs pos="40000">
                <a:srgbClr val="E8F0F6"/>
              </a:gs>
              <a:gs pos="70000">
                <a:srgbClr val="B9C5D2"/>
              </a:gs>
            </a:gsLst>
            <a:path path="circle">
              <a:fillToRect r="100000" b="100000"/>
            </a:path>
            <a:tileRect l="-100000" t="-100000"/>
          </a:gradFill>
          <a:ln w="12700">
            <a:gradFill flip="none" rotWithShape="1">
              <a:gsLst>
                <a:gs pos="35000">
                  <a:schemeClr val="bg1"/>
                </a:gs>
                <a:gs pos="58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>
            <a:outerShdw blurRad="50800" dist="25400" dir="2700000" algn="tl" rotWithShape="0">
              <a:srgbClr val="8BA3BF">
                <a:alpha val="7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2" name="PA-椭圆 16"/>
          <p:cNvSpPr/>
          <p:nvPr>
            <p:custDataLst>
              <p:tags r:id="rId10"/>
            </p:custDataLst>
          </p:nvPr>
        </p:nvSpPr>
        <p:spPr>
          <a:xfrm>
            <a:off x="1673586" y="6495690"/>
            <a:ext cx="128877" cy="131069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4" name="PA-圆角矩形 23"/>
          <p:cNvSpPr/>
          <p:nvPr>
            <p:custDataLst>
              <p:tags r:id="rId11"/>
            </p:custDataLst>
          </p:nvPr>
        </p:nvSpPr>
        <p:spPr>
          <a:xfrm>
            <a:off x="652010" y="7430306"/>
            <a:ext cx="2724986" cy="21758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27" name="PA-文本框 28"/>
          <p:cNvSpPr txBox="1"/>
          <p:nvPr>
            <p:custDataLst>
              <p:tags r:id="rId12"/>
            </p:custDataLst>
          </p:nvPr>
        </p:nvSpPr>
        <p:spPr>
          <a:xfrm>
            <a:off x="515496" y="7655764"/>
            <a:ext cx="1831123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＄</a:t>
            </a:r>
            <a:r>
              <a:rPr lang="en-US" altLang="zh-CN" sz="1200" dirty="0"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12</a:t>
            </a:r>
            <a:r>
              <a:rPr lang="zh-CN" altLang="en-US" sz="1200" dirty="0"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en-US" altLang="zh-CN" sz="1200" dirty="0"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020.44</a:t>
            </a:r>
            <a:endParaRPr lang="zh-CN" altLang="en-US" sz="1200" dirty="0">
              <a:solidFill>
                <a:srgbClr val="283C63"/>
              </a:solidFill>
              <a:effectLst>
                <a:outerShdw blurRad="88900" dist="38100" dir="2700000" algn="tl" rotWithShape="0">
                  <a:srgbClr val="283C63">
                    <a:alpha val="67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28" name="PA-文本框 25"/>
          <p:cNvSpPr txBox="1"/>
          <p:nvPr>
            <p:custDataLst>
              <p:tags r:id="rId13"/>
            </p:custDataLst>
          </p:nvPr>
        </p:nvSpPr>
        <p:spPr>
          <a:xfrm>
            <a:off x="520002" y="7014360"/>
            <a:ext cx="265512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Neumorphism</a:t>
            </a:r>
            <a:endParaRPr lang="zh-CN" altLang="en-US" dirty="0">
              <a:solidFill>
                <a:srgbClr val="283C63"/>
              </a:solidFill>
              <a:effectLst>
                <a:outerShdw blurRad="88900" dist="38100" dir="2700000" algn="tl" rotWithShape="0">
                  <a:srgbClr val="283C63">
                    <a:alpha val="67000"/>
                  </a:srgbClr>
                </a:outerShdw>
              </a:effectLst>
              <a:latin typeface="Noto Sans S Chinese Black" panose="020B0A00000000000000" pitchFamily="34" charset="-122"/>
              <a:ea typeface="Noto Sans S Chinese Black" panose="020B0A00000000000000" pitchFamily="34" charset="-122"/>
            </a:endParaRPr>
          </a:p>
        </p:txBody>
      </p:sp>
      <p:sp>
        <p:nvSpPr>
          <p:cNvPr id="129" name="PA-圆角矩形 24"/>
          <p:cNvSpPr/>
          <p:nvPr>
            <p:custDataLst>
              <p:tags r:id="rId14"/>
            </p:custDataLst>
          </p:nvPr>
        </p:nvSpPr>
        <p:spPr>
          <a:xfrm>
            <a:off x="697153" y="7469766"/>
            <a:ext cx="613198" cy="14184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C2D3E7"/>
              </a:gs>
              <a:gs pos="0">
                <a:srgbClr val="DBE5F1">
                  <a:lumMod val="58000"/>
                  <a:lumOff val="42000"/>
                </a:srgbClr>
              </a:gs>
            </a:gsLst>
            <a:lin ang="0" scaled="1"/>
            <a:tileRect/>
          </a:gradFill>
          <a:ln w="12700">
            <a:gradFill flip="none" rotWithShape="1">
              <a:gsLst>
                <a:gs pos="47000">
                  <a:srgbClr val="EAF0F7"/>
                </a:gs>
                <a:gs pos="86000">
                  <a:srgbClr val="8BA3BF">
                    <a:lumMod val="75000"/>
                    <a:lumOff val="25000"/>
                  </a:srgb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30" name="PA-文本框 29"/>
          <p:cNvSpPr txBox="1"/>
          <p:nvPr>
            <p:custDataLst>
              <p:tags r:id="rId15"/>
            </p:custDataLst>
          </p:nvPr>
        </p:nvSpPr>
        <p:spPr>
          <a:xfrm>
            <a:off x="2425676" y="7673723"/>
            <a:ext cx="1128745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latin typeface="+mn-ea"/>
                <a:cs typeface="阿里巴巴普惠体 B" panose="00020600040101010101" pitchFamily="18" charset="-122"/>
              </a:rPr>
              <a:t>＄</a:t>
            </a:r>
            <a:r>
              <a:rPr lang="en-US" altLang="zh-CN" sz="1000" b="1" dirty="0"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latin typeface="+mn-ea"/>
                <a:cs typeface="阿里巴巴普惠体 B" panose="00020600040101010101" pitchFamily="18" charset="-122"/>
              </a:rPr>
              <a:t>250/</a:t>
            </a:r>
            <a:r>
              <a:rPr lang="zh-CN" altLang="en-US" sz="1000" b="1" dirty="0"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latin typeface="+mn-ea"/>
                <a:cs typeface="阿里巴巴普惠体 B" panose="00020600040101010101" pitchFamily="18" charset="-122"/>
              </a:rPr>
              <a:t> ＄</a:t>
            </a:r>
            <a:r>
              <a:rPr lang="en-US" altLang="zh-CN" sz="1000" b="1" dirty="0"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latin typeface="+mn-ea"/>
                <a:cs typeface="阿里巴巴普惠体 B" panose="00020600040101010101" pitchFamily="18" charset="-122"/>
              </a:rPr>
              <a:t>1000</a:t>
            </a:r>
            <a:endParaRPr lang="zh-CN" altLang="en-US" sz="1000" b="1" dirty="0">
              <a:solidFill>
                <a:srgbClr val="516070"/>
              </a:solidFill>
              <a:effectLst>
                <a:outerShdw blurRad="50800" dist="38100" dir="2700000" algn="tl" rotWithShape="0">
                  <a:srgbClr val="283C63">
                    <a:alpha val="66000"/>
                  </a:srgbClr>
                </a:outerShdw>
              </a:effectLst>
              <a:latin typeface="+mn-ea"/>
              <a:cs typeface="阿里巴巴普惠体 B" panose="00020600040101010101" pitchFamily="18" charset="-122"/>
            </a:endParaRPr>
          </a:p>
        </p:txBody>
      </p:sp>
      <p:sp>
        <p:nvSpPr>
          <p:cNvPr id="131" name="PA-文本框 29"/>
          <p:cNvSpPr txBox="1"/>
          <p:nvPr>
            <p:custDataLst>
              <p:tags r:id="rId16"/>
            </p:custDataLst>
          </p:nvPr>
        </p:nvSpPr>
        <p:spPr>
          <a:xfrm>
            <a:off x="2425676" y="7673725"/>
            <a:ext cx="1128745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+mn-ea"/>
                <a:cs typeface="阿里巴巴普惠体 B" panose="00020600040101010101" pitchFamily="18" charset="-122"/>
              </a:rPr>
              <a:t>＄</a:t>
            </a:r>
            <a:r>
              <a:rPr lang="en-US" altLang="zh-CN" sz="1000" b="1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+mn-ea"/>
                <a:cs typeface="阿里巴巴普惠体 B" panose="00020600040101010101" pitchFamily="18" charset="-122"/>
              </a:rPr>
              <a:t>250/</a:t>
            </a:r>
            <a:r>
              <a:rPr lang="zh-CN" altLang="en-US" sz="1000" b="1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+mn-ea"/>
                <a:cs typeface="阿里巴巴普惠体 B" panose="00020600040101010101" pitchFamily="18" charset="-122"/>
              </a:rPr>
              <a:t> ＄</a:t>
            </a:r>
            <a:r>
              <a:rPr lang="en-US" altLang="zh-CN" sz="1000" b="1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+mn-ea"/>
                <a:cs typeface="阿里巴巴普惠体 B" panose="00020600040101010101" pitchFamily="18" charset="-122"/>
              </a:rPr>
              <a:t>1000</a:t>
            </a:r>
            <a:endParaRPr lang="zh-CN" altLang="en-US" sz="1000" b="1" dirty="0">
              <a:solidFill>
                <a:srgbClr val="516070"/>
              </a:solidFill>
              <a:effectLst>
                <a:outerShdw blurRad="50800" dist="38100" dir="13500000" algn="br" rotWithShape="0">
                  <a:schemeClr val="bg1"/>
                </a:outerShdw>
              </a:effectLst>
              <a:latin typeface="+mn-ea"/>
              <a:cs typeface="阿里巴巴普惠体 B" panose="00020600040101010101" pitchFamily="18" charset="-122"/>
            </a:endParaRPr>
          </a:p>
        </p:txBody>
      </p:sp>
      <p:sp>
        <p:nvSpPr>
          <p:cNvPr id="132" name="PA-文本框 25"/>
          <p:cNvSpPr txBox="1"/>
          <p:nvPr>
            <p:custDataLst>
              <p:tags r:id="rId17"/>
            </p:custDataLst>
          </p:nvPr>
        </p:nvSpPr>
        <p:spPr>
          <a:xfrm>
            <a:off x="520002" y="7014360"/>
            <a:ext cx="265512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283C63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Neumorphism</a:t>
            </a:r>
            <a:endParaRPr lang="zh-CN" altLang="en-US" dirty="0">
              <a:solidFill>
                <a:srgbClr val="283C63"/>
              </a:solidFill>
              <a:effectLst>
                <a:outerShdw blurRad="50800" dist="38100" dir="13500000" algn="br" rotWithShape="0">
                  <a:schemeClr val="bg1"/>
                </a:outerShdw>
              </a:effectLst>
              <a:latin typeface="Noto Sans S Chinese Black" panose="020B0A00000000000000" pitchFamily="34" charset="-122"/>
              <a:ea typeface="Noto Sans S Chinese Black" panose="020B0A00000000000000" pitchFamily="34" charset="-122"/>
            </a:endParaRPr>
          </a:p>
        </p:txBody>
      </p:sp>
      <p:sp>
        <p:nvSpPr>
          <p:cNvPr id="133" name="PA-文本框 28"/>
          <p:cNvSpPr txBox="1"/>
          <p:nvPr>
            <p:custDataLst>
              <p:tags r:id="rId18"/>
            </p:custDataLst>
          </p:nvPr>
        </p:nvSpPr>
        <p:spPr>
          <a:xfrm>
            <a:off x="515496" y="7655764"/>
            <a:ext cx="1831123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283C63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＄</a:t>
            </a:r>
            <a:r>
              <a:rPr lang="en-US" altLang="zh-CN" sz="1200" dirty="0">
                <a:solidFill>
                  <a:srgbClr val="283C63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12</a:t>
            </a:r>
            <a:r>
              <a:rPr lang="zh-CN" altLang="en-US" sz="1200" dirty="0">
                <a:solidFill>
                  <a:srgbClr val="283C63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en-US" altLang="zh-CN" sz="1200" dirty="0">
                <a:solidFill>
                  <a:srgbClr val="283C63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020.44</a:t>
            </a:r>
            <a:endParaRPr lang="zh-CN" altLang="en-US" sz="1200" dirty="0">
              <a:solidFill>
                <a:srgbClr val="283C63"/>
              </a:solidFill>
              <a:effectLst>
                <a:outerShdw blurRad="50800" dist="38100" dir="13500000" algn="br" rotWithShape="0">
                  <a:schemeClr val="bg1"/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34" name="PA-文本框 48"/>
          <p:cNvSpPr txBox="1"/>
          <p:nvPr>
            <p:custDataLst>
              <p:tags r:id="rId19"/>
            </p:custDataLst>
          </p:nvPr>
        </p:nvSpPr>
        <p:spPr>
          <a:xfrm>
            <a:off x="1503260" y="4543047"/>
            <a:ext cx="118107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是否开工</a:t>
            </a:r>
            <a:endParaRPr lang="zh-CN" altLang="en-US" sz="2000" dirty="0">
              <a:solidFill>
                <a:srgbClr val="516070"/>
              </a:solidFill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35" name="PA-文本框 38"/>
          <p:cNvSpPr txBox="1"/>
          <p:nvPr>
            <p:custDataLst>
              <p:tags r:id="rId20"/>
            </p:custDataLst>
          </p:nvPr>
        </p:nvSpPr>
        <p:spPr>
          <a:xfrm>
            <a:off x="1523861" y="4309579"/>
            <a:ext cx="1181074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风雨无阻向前进</a:t>
            </a:r>
            <a:endParaRPr lang="zh-CN" altLang="en-US" sz="1050" dirty="0">
              <a:solidFill>
                <a:srgbClr val="516070"/>
              </a:solidFill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36" name="PA-文本框 38"/>
          <p:cNvSpPr txBox="1"/>
          <p:nvPr>
            <p:custDataLst>
              <p:tags r:id="rId21"/>
            </p:custDataLst>
          </p:nvPr>
        </p:nvSpPr>
        <p:spPr>
          <a:xfrm>
            <a:off x="1523861" y="4309579"/>
            <a:ext cx="1181074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风雨无阻向前进</a:t>
            </a:r>
            <a:endParaRPr lang="zh-CN" altLang="en-US" sz="1050" dirty="0">
              <a:solidFill>
                <a:srgbClr val="516070"/>
              </a:solidFill>
              <a:effectLst>
                <a:outerShdw blurRad="50800" dist="38100" dir="13500000" algn="br" rotWithShape="0">
                  <a:schemeClr val="bg1"/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37" name="PA-文本框 48"/>
          <p:cNvSpPr txBox="1"/>
          <p:nvPr>
            <p:custDataLst>
              <p:tags r:id="rId22"/>
            </p:custDataLst>
          </p:nvPr>
        </p:nvSpPr>
        <p:spPr>
          <a:xfrm>
            <a:off x="1503260" y="4543047"/>
            <a:ext cx="118107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是否开工</a:t>
            </a:r>
            <a:endParaRPr lang="zh-CN" altLang="en-US" sz="2000" dirty="0">
              <a:solidFill>
                <a:srgbClr val="516070"/>
              </a:solidFill>
              <a:effectLst>
                <a:outerShdw blurRad="50800" dist="38100" dir="13500000" algn="br" rotWithShape="0">
                  <a:schemeClr val="bg1"/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49" name="PA-圆角矩形 9"/>
          <p:cNvSpPr/>
          <p:nvPr>
            <p:custDataLst>
              <p:tags r:id="rId23"/>
            </p:custDataLst>
          </p:nvPr>
        </p:nvSpPr>
        <p:spPr>
          <a:xfrm>
            <a:off x="8506277" y="-4157980"/>
            <a:ext cx="3471809" cy="6767830"/>
          </a:xfrm>
          <a:prstGeom prst="roundRect">
            <a:avLst>
              <a:gd name="adj" fmla="val 9167"/>
            </a:avLst>
          </a:prstGeom>
          <a:gradFill flip="none" rotWithShape="1">
            <a:gsLst>
              <a:gs pos="0">
                <a:srgbClr val="DDEAF5">
                  <a:lumMod val="59000"/>
                  <a:lumOff val="41000"/>
                </a:srgbClr>
              </a:gs>
              <a:gs pos="100000">
                <a:srgbClr val="DDEAF5"/>
              </a:gs>
            </a:gsLst>
            <a:lin ang="5400000" scaled="1"/>
            <a:tileRect/>
          </a:gradFill>
          <a:ln>
            <a:noFill/>
          </a:ln>
          <a:effectLst>
            <a:outerShdw blurRad="406400" dist="177800" dir="5400000" algn="t" rotWithShape="0">
              <a:srgbClr val="8BA3BF">
                <a:alpha val="3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PA-圆角矩形 10"/>
          <p:cNvSpPr/>
          <p:nvPr>
            <p:custDataLst>
              <p:tags r:id="rId24"/>
            </p:custDataLst>
          </p:nvPr>
        </p:nvSpPr>
        <p:spPr>
          <a:xfrm>
            <a:off x="8985695" y="-3551379"/>
            <a:ext cx="2578893" cy="3928592"/>
          </a:xfrm>
          <a:prstGeom prst="roundRect">
            <a:avLst>
              <a:gd name="adj" fmla="val 17185"/>
            </a:avLst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90000">
                <a:srgbClr val="E0EAF5">
                  <a:lumMod val="82000"/>
                  <a:lumOff val="1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39700">
            <a:gradFill flip="none" rotWithShape="1">
              <a:gsLst>
                <a:gs pos="46000">
                  <a:srgbClr val="EBF3FA">
                    <a:lumMod val="51000"/>
                    <a:lumOff val="49000"/>
                  </a:srgbClr>
                </a:gs>
                <a:gs pos="55000">
                  <a:srgbClr val="80A1CA">
                    <a:lumMod val="38000"/>
                    <a:lumOff val="62000"/>
                  </a:srgbClr>
                </a:gs>
              </a:gsLst>
              <a:lin ang="2700000" scaled="1"/>
              <a:tileRect/>
            </a:gradFill>
          </a:ln>
          <a:effectLst>
            <a:outerShdw blurRad="190500" dist="152400" dir="2700000" algn="tl" rotWithShape="0">
              <a:srgbClr val="80A1CA">
                <a:alpha val="22745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PA-圆角矩形 11"/>
          <p:cNvSpPr/>
          <p:nvPr>
            <p:custDataLst>
              <p:tags r:id="rId25"/>
            </p:custDataLst>
          </p:nvPr>
        </p:nvSpPr>
        <p:spPr>
          <a:xfrm>
            <a:off x="9853662" y="-887720"/>
            <a:ext cx="1005558" cy="5195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F2F9">
                  <a:lumMod val="48000"/>
                  <a:lumOff val="52000"/>
                </a:srgbClr>
              </a:gs>
              <a:gs pos="100000">
                <a:srgbClr val="EDF2F9">
                  <a:lumMod val="91000"/>
                </a:srgbClr>
              </a:gs>
            </a:gsLst>
            <a:lin ang="13500000" scaled="1"/>
            <a:tileRect/>
          </a:gradFill>
          <a:ln w="107950">
            <a:gradFill flip="none" rotWithShape="1">
              <a:gsLst>
                <a:gs pos="43000">
                  <a:schemeClr val="bg1"/>
                </a:gs>
                <a:gs pos="57000">
                  <a:srgbClr val="80A1CA">
                    <a:lumMod val="62000"/>
                    <a:lumOff val="38000"/>
                  </a:srgbClr>
                </a:gs>
              </a:gsLst>
              <a:lin ang="4200000" scaled="0"/>
              <a:tileRect/>
            </a:gradFill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PA-椭圆 13"/>
          <p:cNvSpPr/>
          <p:nvPr>
            <p:custDataLst>
              <p:tags r:id="rId26"/>
            </p:custDataLst>
          </p:nvPr>
        </p:nvSpPr>
        <p:spPr>
          <a:xfrm>
            <a:off x="10437582" y="-783460"/>
            <a:ext cx="312436" cy="312436"/>
          </a:xfrm>
          <a:prstGeom prst="ellipse">
            <a:avLst/>
          </a:prstGeom>
          <a:solidFill>
            <a:srgbClr val="5E718F"/>
          </a:solidFill>
          <a:ln w="6350">
            <a:gradFill flip="none" rotWithShape="1"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" dist="25400" dir="135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PA-椭圆 14"/>
          <p:cNvSpPr/>
          <p:nvPr>
            <p:custDataLst>
              <p:tags r:id="rId27"/>
            </p:custDataLst>
          </p:nvPr>
        </p:nvSpPr>
        <p:spPr>
          <a:xfrm>
            <a:off x="10137577" y="669816"/>
            <a:ext cx="125190" cy="125190"/>
          </a:xfrm>
          <a:prstGeom prst="ellipse">
            <a:avLst/>
          </a:prstGeom>
          <a:gradFill flip="none" rotWithShape="1">
            <a:gsLst>
              <a:gs pos="40000">
                <a:srgbClr val="E8F0F6"/>
              </a:gs>
              <a:gs pos="70000">
                <a:srgbClr val="B9C5D2"/>
              </a:gs>
            </a:gsLst>
            <a:path path="circle">
              <a:fillToRect r="100000" b="100000"/>
            </a:path>
            <a:tileRect l="-100000" t="-100000"/>
          </a:gradFill>
          <a:ln w="12700">
            <a:gradFill flip="none" rotWithShape="1">
              <a:gsLst>
                <a:gs pos="35000">
                  <a:schemeClr val="bg1"/>
                </a:gs>
                <a:gs pos="58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>
            <a:outerShdw blurRad="50800" dist="25400" dir="2700000" algn="tl" rotWithShape="0">
              <a:srgbClr val="8BA3BF">
                <a:alpha val="7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4" name="PA-椭圆 15"/>
          <p:cNvSpPr/>
          <p:nvPr>
            <p:custDataLst>
              <p:tags r:id="rId28"/>
            </p:custDataLst>
          </p:nvPr>
        </p:nvSpPr>
        <p:spPr>
          <a:xfrm>
            <a:off x="10368979" y="673249"/>
            <a:ext cx="125190" cy="125190"/>
          </a:xfrm>
          <a:prstGeom prst="ellipse">
            <a:avLst/>
          </a:prstGeom>
          <a:gradFill flip="none" rotWithShape="1">
            <a:gsLst>
              <a:gs pos="40000">
                <a:srgbClr val="E8F0F6"/>
              </a:gs>
              <a:gs pos="70000">
                <a:srgbClr val="B9C5D2"/>
              </a:gs>
            </a:gsLst>
            <a:path path="circle">
              <a:fillToRect r="100000" b="100000"/>
            </a:path>
            <a:tileRect l="-100000" t="-100000"/>
          </a:gradFill>
          <a:ln w="12700">
            <a:gradFill flip="none" rotWithShape="1">
              <a:gsLst>
                <a:gs pos="35000">
                  <a:schemeClr val="bg1"/>
                </a:gs>
                <a:gs pos="58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>
            <a:outerShdw blurRad="50800" dist="25400" dir="2700000" algn="tl" rotWithShape="0">
              <a:srgbClr val="8BA3BF">
                <a:alpha val="7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5" name="PA-椭圆 16"/>
          <p:cNvSpPr/>
          <p:nvPr>
            <p:custDataLst>
              <p:tags r:id="rId29"/>
            </p:custDataLst>
          </p:nvPr>
        </p:nvSpPr>
        <p:spPr>
          <a:xfrm>
            <a:off x="9903186" y="672740"/>
            <a:ext cx="128877" cy="131069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6" name="PA-任意多边形 20"/>
          <p:cNvSpPr/>
          <p:nvPr>
            <p:custDataLst>
              <p:tags r:id="rId30"/>
            </p:custDataLst>
          </p:nvPr>
        </p:nvSpPr>
        <p:spPr>
          <a:xfrm>
            <a:off x="11758351" y="-3509122"/>
            <a:ext cx="219735" cy="3448559"/>
          </a:xfrm>
          <a:custGeom>
            <a:avLst/>
            <a:gdLst>
              <a:gd name="connsiteX0" fmla="*/ 152400 w 152400"/>
              <a:gd name="connsiteY0" fmla="*/ 0 h 2391795"/>
              <a:gd name="connsiteX1" fmla="*/ 152400 w 152400"/>
              <a:gd name="connsiteY1" fmla="*/ 2391795 h 2391795"/>
              <a:gd name="connsiteX2" fmla="*/ 122177 w 152400"/>
              <a:gd name="connsiteY2" fmla="*/ 2375390 h 2391795"/>
              <a:gd name="connsiteX3" fmla="*/ 0 w 152400"/>
              <a:gd name="connsiteY3" fmla="*/ 2145603 h 2391795"/>
              <a:gd name="connsiteX4" fmla="*/ 0 w 152400"/>
              <a:gd name="connsiteY4" fmla="*/ 246191 h 2391795"/>
              <a:gd name="connsiteX5" fmla="*/ 122177 w 152400"/>
              <a:gd name="connsiteY5" fmla="*/ 16404 h 2391795"/>
              <a:gd name="connsiteX6" fmla="*/ 152400 w 152400"/>
              <a:gd name="connsiteY6" fmla="*/ 0 h 2391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400" h="2391795">
                <a:moveTo>
                  <a:pt x="152400" y="0"/>
                </a:moveTo>
                <a:lnTo>
                  <a:pt x="152400" y="2391795"/>
                </a:lnTo>
                <a:lnTo>
                  <a:pt x="122177" y="2375390"/>
                </a:lnTo>
                <a:cubicBezTo>
                  <a:pt x="48464" y="2325591"/>
                  <a:pt x="0" y="2241257"/>
                  <a:pt x="0" y="2145603"/>
                </a:cubicBezTo>
                <a:lnTo>
                  <a:pt x="0" y="246191"/>
                </a:lnTo>
                <a:cubicBezTo>
                  <a:pt x="0" y="150537"/>
                  <a:pt x="48464" y="66203"/>
                  <a:pt x="122177" y="16404"/>
                </a:cubicBezTo>
                <a:lnTo>
                  <a:pt x="152400" y="0"/>
                </a:lnTo>
                <a:close/>
              </a:path>
            </a:pathLst>
          </a:custGeom>
          <a:gradFill>
            <a:gsLst>
              <a:gs pos="0">
                <a:srgbClr val="94A2B0">
                  <a:alpha val="22000"/>
                </a:srgbClr>
              </a:gs>
              <a:gs pos="51000">
                <a:srgbClr val="748291"/>
              </a:gs>
              <a:gs pos="100000">
                <a:srgbClr val="51607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PA-圆角矩形 23"/>
          <p:cNvSpPr/>
          <p:nvPr>
            <p:custDataLst>
              <p:tags r:id="rId31"/>
            </p:custDataLst>
          </p:nvPr>
        </p:nvSpPr>
        <p:spPr>
          <a:xfrm>
            <a:off x="8881610" y="1607356"/>
            <a:ext cx="2724986" cy="21758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59" name="PA-文本框 49"/>
          <p:cNvSpPr txBox="1"/>
          <p:nvPr>
            <p:custDataLst>
              <p:tags r:id="rId32"/>
            </p:custDataLst>
          </p:nvPr>
        </p:nvSpPr>
        <p:spPr>
          <a:xfrm>
            <a:off x="10298361" y="-743037"/>
            <a:ext cx="593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0">
                      <a:srgbClr val="FFFFFF">
                        <a:lumMod val="81000"/>
                      </a:srgb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YES</a:t>
            </a:r>
            <a:endParaRPr lang="zh-CN" altLang="en-US" sz="1000" dirty="0">
              <a:gradFill flip="none" rotWithShape="1">
                <a:gsLst>
                  <a:gs pos="0">
                    <a:srgbClr val="FFFFFF">
                      <a:lumMod val="81000"/>
                    </a:srgbClr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effectLst>
                <a:outerShdw blurRad="50800" dist="63500" dir="2700000" algn="tl" rotWithShape="0">
                  <a:prstClr val="black">
                    <a:alpha val="19000"/>
                  </a:prst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60" name="PA-文本框 28"/>
          <p:cNvSpPr txBox="1"/>
          <p:nvPr>
            <p:custDataLst>
              <p:tags r:id="rId33"/>
            </p:custDataLst>
          </p:nvPr>
        </p:nvSpPr>
        <p:spPr>
          <a:xfrm>
            <a:off x="8745096" y="1832814"/>
            <a:ext cx="1831123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＄</a:t>
            </a:r>
            <a:r>
              <a:rPr lang="en-US" altLang="zh-CN" sz="1200" dirty="0"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12</a:t>
            </a:r>
            <a:r>
              <a:rPr lang="zh-CN" altLang="en-US" sz="1200" dirty="0"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en-US" altLang="zh-CN" sz="1200" dirty="0"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020.44</a:t>
            </a:r>
            <a:endParaRPr lang="zh-CN" altLang="en-US" sz="1200" dirty="0">
              <a:solidFill>
                <a:srgbClr val="283C63"/>
              </a:solidFill>
              <a:effectLst>
                <a:outerShdw blurRad="88900" dist="38100" dir="2700000" algn="tl" rotWithShape="0">
                  <a:srgbClr val="283C63">
                    <a:alpha val="67000"/>
                  </a:srgb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61" name="PA-文本框 25"/>
          <p:cNvSpPr txBox="1"/>
          <p:nvPr>
            <p:custDataLst>
              <p:tags r:id="rId34"/>
            </p:custDataLst>
          </p:nvPr>
        </p:nvSpPr>
        <p:spPr>
          <a:xfrm>
            <a:off x="8749602" y="1191410"/>
            <a:ext cx="265512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Neumorphism</a:t>
            </a:r>
            <a:endParaRPr lang="zh-CN" altLang="en-US" dirty="0">
              <a:solidFill>
                <a:srgbClr val="283C63"/>
              </a:solidFill>
              <a:effectLst>
                <a:outerShdw blurRad="88900" dist="38100" dir="2700000" algn="tl" rotWithShape="0">
                  <a:srgbClr val="283C63">
                    <a:alpha val="67000"/>
                  </a:srgbClr>
                </a:outerShdw>
              </a:effectLst>
              <a:latin typeface="Noto Sans S Chinese Black" panose="020B0A00000000000000" pitchFamily="34" charset="-122"/>
              <a:ea typeface="Noto Sans S Chinese Black" panose="020B0A00000000000000" pitchFamily="34" charset="-122"/>
            </a:endParaRPr>
          </a:p>
        </p:txBody>
      </p:sp>
      <p:sp>
        <p:nvSpPr>
          <p:cNvPr id="162" name="PA-圆角矩形 24"/>
          <p:cNvSpPr/>
          <p:nvPr>
            <p:custDataLst>
              <p:tags r:id="rId35"/>
            </p:custDataLst>
          </p:nvPr>
        </p:nvSpPr>
        <p:spPr>
          <a:xfrm>
            <a:off x="8926753" y="1646816"/>
            <a:ext cx="613198" cy="14184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C2D3E7"/>
              </a:gs>
              <a:gs pos="0">
                <a:srgbClr val="DBE5F1">
                  <a:lumMod val="58000"/>
                  <a:lumOff val="42000"/>
                </a:srgbClr>
              </a:gs>
            </a:gsLst>
            <a:lin ang="0" scaled="1"/>
            <a:tileRect/>
          </a:gradFill>
          <a:ln w="12700">
            <a:gradFill flip="none" rotWithShape="1">
              <a:gsLst>
                <a:gs pos="47000">
                  <a:srgbClr val="EAF0F7"/>
                </a:gs>
                <a:gs pos="86000">
                  <a:srgbClr val="8BA3BF">
                    <a:lumMod val="75000"/>
                    <a:lumOff val="25000"/>
                  </a:srgb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63" name="PA-文本框 29"/>
          <p:cNvSpPr txBox="1"/>
          <p:nvPr>
            <p:custDataLst>
              <p:tags r:id="rId36"/>
            </p:custDataLst>
          </p:nvPr>
        </p:nvSpPr>
        <p:spPr>
          <a:xfrm>
            <a:off x="10655276" y="1850773"/>
            <a:ext cx="1128745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latin typeface="+mn-ea"/>
                <a:cs typeface="阿里巴巴普惠体 B" panose="00020600040101010101" pitchFamily="18" charset="-122"/>
              </a:rPr>
              <a:t>＄</a:t>
            </a:r>
            <a:r>
              <a:rPr lang="en-US" altLang="zh-CN" sz="1000" b="1" dirty="0"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latin typeface="+mn-ea"/>
                <a:cs typeface="阿里巴巴普惠体 B" panose="00020600040101010101" pitchFamily="18" charset="-122"/>
              </a:rPr>
              <a:t>250/</a:t>
            </a:r>
            <a:r>
              <a:rPr lang="zh-CN" altLang="en-US" sz="1000" b="1" dirty="0"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latin typeface="+mn-ea"/>
                <a:cs typeface="阿里巴巴普惠体 B" panose="00020600040101010101" pitchFamily="18" charset="-122"/>
              </a:rPr>
              <a:t> ＄</a:t>
            </a:r>
            <a:r>
              <a:rPr lang="en-US" altLang="zh-CN" sz="1000" b="1" dirty="0"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latin typeface="+mn-ea"/>
                <a:cs typeface="阿里巴巴普惠体 B" panose="00020600040101010101" pitchFamily="18" charset="-122"/>
              </a:rPr>
              <a:t>1000</a:t>
            </a:r>
            <a:endParaRPr lang="zh-CN" altLang="en-US" sz="1000" b="1" dirty="0">
              <a:solidFill>
                <a:srgbClr val="516070"/>
              </a:solidFill>
              <a:effectLst>
                <a:outerShdw blurRad="50800" dist="38100" dir="2700000" algn="tl" rotWithShape="0">
                  <a:srgbClr val="283C63">
                    <a:alpha val="66000"/>
                  </a:srgbClr>
                </a:outerShdw>
              </a:effectLst>
              <a:latin typeface="+mn-ea"/>
              <a:cs typeface="阿里巴巴普惠体 B" panose="00020600040101010101" pitchFamily="18" charset="-122"/>
            </a:endParaRPr>
          </a:p>
        </p:txBody>
      </p:sp>
      <p:sp>
        <p:nvSpPr>
          <p:cNvPr id="164" name="PA-文本框 29"/>
          <p:cNvSpPr txBox="1"/>
          <p:nvPr>
            <p:custDataLst>
              <p:tags r:id="rId37"/>
            </p:custDataLst>
          </p:nvPr>
        </p:nvSpPr>
        <p:spPr>
          <a:xfrm>
            <a:off x="10655276" y="1850775"/>
            <a:ext cx="1128745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+mn-ea"/>
                <a:cs typeface="阿里巴巴普惠体 B" panose="00020600040101010101" pitchFamily="18" charset="-122"/>
              </a:rPr>
              <a:t>＄</a:t>
            </a:r>
            <a:r>
              <a:rPr lang="en-US" altLang="zh-CN" sz="1000" b="1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+mn-ea"/>
                <a:cs typeface="阿里巴巴普惠体 B" panose="00020600040101010101" pitchFamily="18" charset="-122"/>
              </a:rPr>
              <a:t>250/</a:t>
            </a:r>
            <a:r>
              <a:rPr lang="zh-CN" altLang="en-US" sz="1000" b="1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+mn-ea"/>
                <a:cs typeface="阿里巴巴普惠体 B" panose="00020600040101010101" pitchFamily="18" charset="-122"/>
              </a:rPr>
              <a:t> ＄</a:t>
            </a:r>
            <a:r>
              <a:rPr lang="en-US" altLang="zh-CN" sz="1000" b="1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+mn-ea"/>
                <a:cs typeface="阿里巴巴普惠体 B" panose="00020600040101010101" pitchFamily="18" charset="-122"/>
              </a:rPr>
              <a:t>1000</a:t>
            </a:r>
            <a:endParaRPr lang="zh-CN" altLang="en-US" sz="1000" b="1" dirty="0">
              <a:solidFill>
                <a:srgbClr val="516070"/>
              </a:solidFill>
              <a:effectLst>
                <a:outerShdw blurRad="50800" dist="38100" dir="13500000" algn="br" rotWithShape="0">
                  <a:schemeClr val="bg1"/>
                </a:outerShdw>
              </a:effectLst>
              <a:latin typeface="+mn-ea"/>
              <a:cs typeface="阿里巴巴普惠体 B" panose="00020600040101010101" pitchFamily="18" charset="-122"/>
            </a:endParaRPr>
          </a:p>
        </p:txBody>
      </p:sp>
      <p:sp>
        <p:nvSpPr>
          <p:cNvPr id="165" name="PA-文本框 25"/>
          <p:cNvSpPr txBox="1"/>
          <p:nvPr>
            <p:custDataLst>
              <p:tags r:id="rId38"/>
            </p:custDataLst>
          </p:nvPr>
        </p:nvSpPr>
        <p:spPr>
          <a:xfrm>
            <a:off x="8749602" y="1191410"/>
            <a:ext cx="265512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283C63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Neumorphism</a:t>
            </a:r>
            <a:endParaRPr lang="zh-CN" altLang="en-US" dirty="0">
              <a:solidFill>
                <a:srgbClr val="283C63"/>
              </a:solidFill>
              <a:effectLst>
                <a:outerShdw blurRad="50800" dist="38100" dir="13500000" algn="br" rotWithShape="0">
                  <a:schemeClr val="bg1"/>
                </a:outerShdw>
              </a:effectLst>
              <a:latin typeface="Noto Sans S Chinese Black" panose="020B0A00000000000000" pitchFamily="34" charset="-122"/>
              <a:ea typeface="Noto Sans S Chinese Black" panose="020B0A00000000000000" pitchFamily="34" charset="-122"/>
            </a:endParaRPr>
          </a:p>
        </p:txBody>
      </p:sp>
      <p:sp>
        <p:nvSpPr>
          <p:cNvPr id="166" name="PA-文本框 28"/>
          <p:cNvSpPr txBox="1"/>
          <p:nvPr>
            <p:custDataLst>
              <p:tags r:id="rId39"/>
            </p:custDataLst>
          </p:nvPr>
        </p:nvSpPr>
        <p:spPr>
          <a:xfrm>
            <a:off x="8745096" y="1832814"/>
            <a:ext cx="1831123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283C63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＄</a:t>
            </a:r>
            <a:r>
              <a:rPr lang="en-US" altLang="zh-CN" sz="1200" dirty="0">
                <a:solidFill>
                  <a:srgbClr val="283C63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12</a:t>
            </a:r>
            <a:r>
              <a:rPr lang="zh-CN" altLang="en-US" sz="1200" dirty="0">
                <a:solidFill>
                  <a:srgbClr val="283C63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，</a:t>
            </a:r>
            <a:r>
              <a:rPr lang="en-US" altLang="zh-CN" sz="1200" dirty="0">
                <a:solidFill>
                  <a:srgbClr val="283C63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020.44</a:t>
            </a:r>
            <a:endParaRPr lang="zh-CN" altLang="en-US" sz="1200" dirty="0">
              <a:solidFill>
                <a:srgbClr val="283C63"/>
              </a:solidFill>
              <a:effectLst>
                <a:outerShdw blurRad="50800" dist="38100" dir="13500000" algn="br" rotWithShape="0">
                  <a:schemeClr val="bg1"/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67" name="PA-文本框 48"/>
          <p:cNvSpPr txBox="1"/>
          <p:nvPr>
            <p:custDataLst>
              <p:tags r:id="rId40"/>
            </p:custDataLst>
          </p:nvPr>
        </p:nvSpPr>
        <p:spPr>
          <a:xfrm>
            <a:off x="9732860" y="-1279903"/>
            <a:ext cx="118107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是否开工</a:t>
            </a:r>
            <a:endParaRPr lang="zh-CN" altLang="en-US" sz="2000" dirty="0">
              <a:solidFill>
                <a:srgbClr val="516070"/>
              </a:solidFill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68" name="PA-文本框 38"/>
          <p:cNvSpPr txBox="1"/>
          <p:nvPr>
            <p:custDataLst>
              <p:tags r:id="rId41"/>
            </p:custDataLst>
          </p:nvPr>
        </p:nvSpPr>
        <p:spPr>
          <a:xfrm>
            <a:off x="9753461" y="-1513371"/>
            <a:ext cx="1181074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风雨无阻向前进</a:t>
            </a:r>
            <a:endParaRPr lang="zh-CN" altLang="en-US" sz="1050" dirty="0">
              <a:solidFill>
                <a:srgbClr val="516070"/>
              </a:solidFill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69" name="PA-文本框 38"/>
          <p:cNvSpPr txBox="1"/>
          <p:nvPr>
            <p:custDataLst>
              <p:tags r:id="rId42"/>
            </p:custDataLst>
          </p:nvPr>
        </p:nvSpPr>
        <p:spPr>
          <a:xfrm>
            <a:off x="9753461" y="-1513371"/>
            <a:ext cx="1181074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风雨无阻向前进</a:t>
            </a:r>
            <a:endParaRPr lang="zh-CN" altLang="en-US" sz="1050" dirty="0">
              <a:solidFill>
                <a:srgbClr val="516070"/>
              </a:solidFill>
              <a:effectLst>
                <a:outerShdw blurRad="50800" dist="38100" dir="13500000" algn="br" rotWithShape="0">
                  <a:schemeClr val="bg1"/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70" name="PA-文本框 48"/>
          <p:cNvSpPr txBox="1"/>
          <p:nvPr>
            <p:custDataLst>
              <p:tags r:id="rId43"/>
            </p:custDataLst>
          </p:nvPr>
        </p:nvSpPr>
        <p:spPr>
          <a:xfrm>
            <a:off x="9732860" y="-1279903"/>
            <a:ext cx="118107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是否开工</a:t>
            </a:r>
            <a:endParaRPr lang="zh-CN" altLang="en-US" sz="2000" dirty="0">
              <a:solidFill>
                <a:srgbClr val="516070"/>
              </a:solidFill>
              <a:effectLst>
                <a:outerShdw blurRad="50800" dist="38100" dir="13500000" algn="br" rotWithShape="0">
                  <a:schemeClr val="bg1"/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11" name="PA-圆角矩形 110"/>
          <p:cNvSpPr/>
          <p:nvPr>
            <p:custDataLst>
              <p:tags r:id="rId44"/>
            </p:custDataLst>
          </p:nvPr>
        </p:nvSpPr>
        <p:spPr>
          <a:xfrm>
            <a:off x="4283075" y="4493028"/>
            <a:ext cx="3265589" cy="7935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F2F9">
                  <a:lumMod val="95000"/>
                  <a:lumOff val="5000"/>
                </a:srgbClr>
              </a:gs>
              <a:gs pos="100000">
                <a:srgbClr val="EDF2F9">
                  <a:lumMod val="90000"/>
                </a:srgbClr>
              </a:gs>
            </a:gsLst>
            <a:lin ang="13500000" scaled="1"/>
            <a:tileRect/>
          </a:gradFill>
          <a:ln w="107950">
            <a:gradFill flip="none" rotWithShape="1">
              <a:gsLst>
                <a:gs pos="43000">
                  <a:schemeClr val="bg1"/>
                </a:gs>
                <a:gs pos="65000">
                  <a:srgbClr val="546F90">
                    <a:alpha val="49000"/>
                  </a:srgbClr>
                </a:gs>
              </a:gsLst>
              <a:lin ang="4800000" scaled="0"/>
              <a:tileRect/>
            </a:gradFill>
          </a:ln>
          <a:effectLst>
            <a:outerShdw blurRad="177800" dist="241300" dir="2700000" algn="tl" rotWithShape="0">
              <a:srgbClr val="546F90">
                <a:alpha val="14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PA-矩形 111"/>
          <p:cNvSpPr/>
          <p:nvPr>
            <p:custDataLst>
              <p:tags r:id="rId45"/>
            </p:custDataLst>
          </p:nvPr>
        </p:nvSpPr>
        <p:spPr>
          <a:xfrm>
            <a:off x="4451784" y="4661087"/>
            <a:ext cx="2651326" cy="4603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汇报人：何柔叶</a:t>
            </a:r>
            <a:endParaRPr lang="zh-CN" altLang="en-US" sz="2400" dirty="0">
              <a:solidFill>
                <a:srgbClr val="516070"/>
              </a:solidFill>
              <a:effectLst>
                <a:outerShdw blurRad="50800" dist="38100" dir="13500000" algn="br" rotWithShape="0">
                  <a:schemeClr val="bg1">
                    <a:alpha val="80000"/>
                  </a:schemeClr>
                </a:outerShdw>
              </a:effectLst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88" name="PA-椭圆 13"/>
          <p:cNvSpPr/>
          <p:nvPr>
            <p:custDataLst>
              <p:tags r:id="rId46"/>
            </p:custDataLst>
          </p:nvPr>
        </p:nvSpPr>
        <p:spPr>
          <a:xfrm>
            <a:off x="6904189" y="4668787"/>
            <a:ext cx="454350" cy="454350"/>
          </a:xfrm>
          <a:prstGeom prst="ellipse">
            <a:avLst/>
          </a:prstGeom>
          <a:gradFill>
            <a:gsLst>
              <a:gs pos="0">
                <a:srgbClr val="04DFFB"/>
              </a:gs>
              <a:gs pos="31000">
                <a:srgbClr val="00B0F0"/>
              </a:gs>
              <a:gs pos="100000">
                <a:srgbClr val="9340F5"/>
              </a:gs>
            </a:gsLst>
            <a:lin ang="2700000" scaled="1"/>
          </a:gradFill>
          <a:ln w="6350">
            <a:gradFill flip="none" rotWithShape="1"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" dist="25400" dir="135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9" name="PA-Graphic 188"/>
          <p:cNvPicPr>
            <a:picLocks noChangeAspect="1"/>
          </p:cNvPicPr>
          <p:nvPr>
            <p:custDataLst>
              <p:tags r:id="rId47"/>
            </p:custDataLst>
          </p:nvPr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 rot="5400000">
            <a:off x="6924675" y="4684396"/>
            <a:ext cx="425291" cy="4252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72" name="PA-椭圆 13"/>
          <p:cNvSpPr/>
          <p:nvPr>
            <p:custDataLst>
              <p:tags r:id="rId50"/>
            </p:custDataLst>
          </p:nvPr>
        </p:nvSpPr>
        <p:spPr>
          <a:xfrm>
            <a:off x="1749540" y="5039490"/>
            <a:ext cx="312436" cy="312436"/>
          </a:xfrm>
          <a:prstGeom prst="ellipse">
            <a:avLst/>
          </a:prstGeom>
          <a:gradFill>
            <a:gsLst>
              <a:gs pos="0">
                <a:srgbClr val="04DFFB"/>
              </a:gs>
              <a:gs pos="31000">
                <a:srgbClr val="00B0F0"/>
              </a:gs>
              <a:gs pos="100000">
                <a:srgbClr val="9340F5"/>
              </a:gs>
            </a:gsLst>
            <a:lin ang="2700000" scaled="1"/>
          </a:gradFill>
          <a:ln w="6350">
            <a:gradFill flip="none" rotWithShape="1"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" dist="25400" dir="135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PA-文本框 49"/>
          <p:cNvSpPr txBox="1"/>
          <p:nvPr>
            <p:custDataLst>
              <p:tags r:id="rId51"/>
            </p:custDataLst>
          </p:nvPr>
        </p:nvSpPr>
        <p:spPr>
          <a:xfrm>
            <a:off x="2299551" y="5079913"/>
            <a:ext cx="132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0">
                      <a:schemeClr val="bg1">
                        <a:alpha val="85000"/>
                      </a:scheme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YES</a:t>
            </a:r>
            <a:endParaRPr lang="zh-CN" altLang="en-US" sz="1000" dirty="0">
              <a:gradFill flip="none" rotWithShape="1">
                <a:gsLst>
                  <a:gs pos="0">
                    <a:schemeClr val="bg1">
                      <a:alpha val="85000"/>
                    </a:schemeClr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effectLst>
                <a:outerShdw blurRad="50800" dist="63500" dir="2700000" algn="tl" rotWithShape="0">
                  <a:prstClr val="black">
                    <a:alpha val="19000"/>
                  </a:prst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16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5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5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137" autoRev="1" fill="hold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</p:cBhvr>
                                      <p:by x="110000" y="11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25" dur="137" autoRev="1" fill="hold">
                                          <p:stCondLst>
                                            <p:cond delay="477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</p:cBhvr>
                                      <p:by x="95000" y="95000"/>
                                      <p:from x="100000" y="100000"/>
                                      <p:to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9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3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03760199 0 E" pathEditMode="relative" ptsTypes="">
                                      <p:cBhvr>
                                        <p:cTn id="69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3" presetClass="entr" presetSubtype="16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5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5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137" autoRev="1" fill="hold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by x="110000" y="11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75" dur="137" autoRev="1" fill="hold">
                                          <p:stCondLst>
                                            <p:cond delay="477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by x="95000" y="95000"/>
                                      <p:from x="100000" y="100000"/>
                                      <p:to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0 E" pathEditMode="relative" ptsTypes="">
                                      <p:cBhvr>
                                        <p:cTn id="109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-0.5 -2.59259E-6 " pathEditMode="relative" rAng="0" ptsTypes="AA">
                                      <p:cBhvr>
                                        <p:cTn id="111" dur="1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0 E" pathEditMode="relative" ptsTypes="">
                                      <p:cBhvr>
                                        <p:cTn id="113" dur="1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-0.5 3.33333E-6 " pathEditMode="relative" rAng="0" ptsTypes="AA">
                                      <p:cBhvr>
                                        <p:cTn id="115" dur="1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0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0 E" pathEditMode="relative" ptsTypes="">
                                      <p:cBhvr>
                                        <p:cTn id="117" dur="1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0 E" pathEditMode="relative" ptsTypes="">
                                      <p:cBhvr>
                                        <p:cTn id="119" dur="1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0 E" pathEditMode="relative" ptsTypes="">
                                      <p:cBhvr>
                                        <p:cTn id="121" dur="1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0 E" pathEditMode="relative" ptsTypes="">
                                      <p:cBhvr>
                                        <p:cTn id="123" dur="1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0 E" pathEditMode="relative" ptsTypes="">
                                      <p:cBhvr>
                                        <p:cTn id="125" dur="1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0 E" pathEditMode="relative" ptsTypes="">
                                      <p:cBhvr>
                                        <p:cTn id="127" dur="1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63 2.59259E-6 L -0.46784 2.59259E-6 " pathEditMode="relative" rAng="0" ptsTypes="AA">
                                      <p:cBhvr>
                                        <p:cTn id="129" dur="1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73" y="0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0 E" pathEditMode="relative" ptsTypes="">
                                      <p:cBhvr>
                                        <p:cTn id="131" dur="1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0 E" pathEditMode="relative" ptsTypes="">
                                      <p:cBhvr>
                                        <p:cTn id="133" dur="1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0 E" pathEditMode="relative" ptsTypes="">
                                      <p:cBhvr>
                                        <p:cTn id="135" dur="1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0 E" pathEditMode="relative" ptsTypes="">
                                      <p:cBhvr>
                                        <p:cTn id="137" dur="17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0 E" pathEditMode="relative" ptsTypes="">
                                      <p:cBhvr>
                                        <p:cTn id="139" dur="1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0 E" pathEditMode="relative" ptsTypes="">
                                      <p:cBhvr>
                                        <p:cTn id="141" dur="1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0 E" pathEditMode="relative" ptsTypes="">
                                      <p:cBhvr>
                                        <p:cTn id="143" dur="1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0 E" pathEditMode="relative" ptsTypes="">
                                      <p:cBhvr>
                                        <p:cTn id="145" dur="1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0 E" pathEditMode="relative" ptsTypes="">
                                      <p:cBhvr>
                                        <p:cTn id="147" dur="1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75 E" pathEditMode="relative" ptsTypes="">
                                      <p:cBhvr>
                                        <p:cTn id="149" dur="1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7500001 E" pathEditMode="relative" ptsTypes="">
                                      <p:cBhvr>
                                        <p:cTn id="151" dur="1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75 E" pathEditMode="relative" ptsTypes="">
                                      <p:cBhvr>
                                        <p:cTn id="153" dur="1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7500001 E" pathEditMode="relative" ptsTypes="">
                                      <p:cBhvr>
                                        <p:cTn id="155" dur="17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7500001 E" pathEditMode="relative" ptsTypes="">
                                      <p:cBhvr>
                                        <p:cTn id="157" dur="17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75 E" pathEditMode="relative" ptsTypes="">
                                      <p:cBhvr>
                                        <p:cTn id="159" dur="1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75 E" pathEditMode="relative" ptsTypes="">
                                      <p:cBhvr>
                                        <p:cTn id="161" dur="1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75 E" pathEditMode="relative" ptsTypes="">
                                      <p:cBhvr>
                                        <p:cTn id="163" dur="1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7499999 E" pathEditMode="relative" ptsTypes="">
                                      <p:cBhvr>
                                        <p:cTn id="165" dur="17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7500001 E" pathEditMode="relative" ptsTypes="">
                                      <p:cBhvr>
                                        <p:cTn id="167" dur="1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7499999 E" pathEditMode="relative" ptsTypes="">
                                      <p:cBhvr>
                                        <p:cTn id="169" dur="17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7499999 E" pathEditMode="relative" ptsTypes="">
                                      <p:cBhvr>
                                        <p:cTn id="171" dur="1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7500001 E" pathEditMode="relative" ptsTypes="">
                                      <p:cBhvr>
                                        <p:cTn id="173" dur="1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7500001 E" pathEditMode="relative" ptsTypes="">
                                      <p:cBhvr>
                                        <p:cTn id="175" dur="1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7499999 E" pathEditMode="relative" ptsTypes="">
                                      <p:cBhvr>
                                        <p:cTn id="177" dur="1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7499999 E" pathEditMode="relative" ptsTypes="">
                                      <p:cBhvr>
                                        <p:cTn id="179" dur="1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75 E" pathEditMode="relative" ptsTypes="">
                                      <p:cBhvr>
                                        <p:cTn id="181" dur="1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7500001 E" pathEditMode="relative" ptsTypes="">
                                      <p:cBhvr>
                                        <p:cTn id="183" dur="17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7499999 E" pathEditMode="relative" ptsTypes="">
                                      <p:cBhvr>
                                        <p:cTn id="185" dur="17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7499999 E" pathEditMode="relative" ptsTypes="">
                                      <p:cBhvr>
                                        <p:cTn id="187" dur="1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7500001 E" pathEditMode="relative" ptsTypes="">
                                      <p:cBhvr>
                                        <p:cTn id="189" dur="1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7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7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bldLvl="0" animBg="1"/>
      <p:bldP spid="79" grpId="1" bldLvl="0" animBg="1"/>
      <p:bldP spid="106" grpId="0"/>
      <p:bldP spid="106" grpId="1"/>
      <p:bldP spid="117" grpId="0" animBg="1"/>
      <p:bldP spid="117" grpId="1" animBg="1"/>
      <p:bldP spid="118" grpId="0" animBg="1"/>
      <p:bldP spid="118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4" grpId="0" animBg="1"/>
      <p:bldP spid="127" grpId="0"/>
      <p:bldP spid="128" grpId="0"/>
      <p:bldP spid="129" grpId="0" animBg="1"/>
      <p:bldP spid="130" grpId="0"/>
      <p:bldP spid="131" grpId="0"/>
      <p:bldP spid="132" grpId="0"/>
      <p:bldP spid="133" grpId="0"/>
      <p:bldP spid="134" grpId="0"/>
      <p:bldP spid="134" grpId="1"/>
      <p:bldP spid="135" grpId="0"/>
      <p:bldP spid="135" grpId="1"/>
      <p:bldP spid="136" grpId="0"/>
      <p:bldP spid="136" grpId="1"/>
      <p:bldP spid="137" grpId="0"/>
      <p:bldP spid="137" grpId="1"/>
      <p:bldP spid="149" grpId="0" animBg="1"/>
      <p:bldP spid="149" grpId="1" animBg="1"/>
      <p:bldP spid="150" grpId="0" animBg="1" autoUpdateAnimBg="0"/>
      <p:bldP spid="150" grpId="1" animBg="1"/>
      <p:bldP spid="151" grpId="0" animBg="1"/>
      <p:bldP spid="152" grpId="0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7" grpId="0" animBg="1"/>
      <p:bldP spid="157" grpId="1" animBg="1"/>
      <p:bldP spid="159" grpId="0"/>
      <p:bldP spid="160" grpId="0"/>
      <p:bldP spid="160" grpId="1"/>
      <p:bldP spid="161" grpId="0"/>
      <p:bldP spid="161" grpId="1"/>
      <p:bldP spid="162" grpId="0" animBg="1"/>
      <p:bldP spid="162" grpId="1" animBg="1"/>
      <p:bldP spid="163" grpId="0"/>
      <p:bldP spid="163" grpId="1"/>
      <p:bldP spid="164" grpId="0"/>
      <p:bldP spid="164" grpId="1"/>
      <p:bldP spid="165" grpId="0"/>
      <p:bldP spid="165" grpId="1"/>
      <p:bldP spid="166" grpId="0"/>
      <p:bldP spid="166" grpId="1"/>
      <p:bldP spid="167" grpId="0"/>
      <p:bldP spid="168" grpId="0"/>
      <p:bldP spid="169" grpId="0"/>
      <p:bldP spid="170" grpId="0"/>
      <p:bldP spid="111" grpId="0" animBg="1"/>
      <p:bldP spid="111" grpId="1" animBg="1"/>
      <p:bldP spid="112" grpId="0" bldLvl="0" animBg="1"/>
      <p:bldP spid="112" grpId="1" bldLvl="0" animBg="1"/>
      <p:bldP spid="188" grpId="0" animBg="1"/>
      <p:bldP spid="188" grpId="1" animBg="1"/>
      <p:bldP spid="72" grpId="0" animBg="1"/>
      <p:bldP spid="72" grpId="2" animBg="1"/>
      <p:bldP spid="72" grpId="3" animBg="1"/>
      <p:bldP spid="126" grpId="0"/>
      <p:bldP spid="12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: 圆角 94"/>
          <p:cNvSpPr/>
          <p:nvPr/>
        </p:nvSpPr>
        <p:spPr>
          <a:xfrm>
            <a:off x="253365" y="1482090"/>
            <a:ext cx="11701145" cy="4437380"/>
          </a:xfrm>
          <a:prstGeom prst="roundRect">
            <a:avLst>
              <a:gd name="adj" fmla="val 4787"/>
            </a:avLst>
          </a:prstGeom>
          <a:solidFill>
            <a:srgbClr val="D4E0ED"/>
          </a:solidFill>
          <a:ln w="254000">
            <a:gradFill flip="none" rotWithShape="1">
              <a:gsLst>
                <a:gs pos="44000">
                  <a:schemeClr val="bg1">
                    <a:alpha val="68000"/>
                  </a:schemeClr>
                </a:gs>
                <a:gs pos="56000">
                  <a:srgbClr val="D4E1ED">
                    <a:lumMod val="75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文本框 109"/>
          <p:cNvSpPr txBox="1"/>
          <p:nvPr/>
        </p:nvSpPr>
        <p:spPr>
          <a:xfrm>
            <a:off x="4009628" y="475672"/>
            <a:ext cx="4172743" cy="768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原始数据</a:t>
            </a:r>
            <a:endParaRPr lang="zh-CN" altLang="en-US" dirty="0"/>
          </a:p>
        </p:txBody>
      </p:sp>
      <p:sp>
        <p:nvSpPr>
          <p:cNvPr id="208" name="文本框 207"/>
          <p:cNvSpPr txBox="1"/>
          <p:nvPr/>
        </p:nvSpPr>
        <p:spPr>
          <a:xfrm>
            <a:off x="676275" y="-1000920"/>
            <a:ext cx="6083300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en-US" altLang="zh-CN" sz="5400" dirty="0">
                <a:noFill/>
              </a:rPr>
              <a:t>PART 01</a:t>
            </a:r>
            <a:endParaRPr lang="zh-CN" altLang="en-US" sz="5400" dirty="0">
              <a:noFill/>
            </a:endParaRPr>
          </a:p>
        </p:txBody>
      </p:sp>
      <p:sp>
        <p:nvSpPr>
          <p:cNvPr id="209" name="PA-文本框 49"/>
          <p:cNvSpPr txBox="1"/>
          <p:nvPr>
            <p:custDataLst>
              <p:tags r:id="rId1"/>
            </p:custDataLst>
          </p:nvPr>
        </p:nvSpPr>
        <p:spPr>
          <a:xfrm>
            <a:off x="19532043" y="4680518"/>
            <a:ext cx="16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cap="all">
                <a:solidFill>
                  <a:srgbClr val="516070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dirty="0"/>
              <a:t>Read  More</a:t>
            </a:r>
            <a:endParaRPr lang="zh-CN" altLang="en-US" dirty="0"/>
          </a:p>
        </p:txBody>
      </p:sp>
      <p:pic>
        <p:nvPicPr>
          <p:cNvPr id="210" name="图形 20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1100082" y="4671396"/>
            <a:ext cx="361950" cy="361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542" name="组合 541"/>
          <p:cNvGrpSpPr/>
          <p:nvPr/>
        </p:nvGrpSpPr>
        <p:grpSpPr>
          <a:xfrm rot="1856454">
            <a:off x="12184771" y="-11391449"/>
            <a:ext cx="3471809" cy="6767830"/>
            <a:chOff x="276677" y="1664970"/>
            <a:chExt cx="3471809" cy="6767830"/>
          </a:xfrm>
        </p:grpSpPr>
        <p:grpSp>
          <p:nvGrpSpPr>
            <p:cNvPr id="543" name="PA-组合 2"/>
            <p:cNvGrpSpPr/>
            <p:nvPr>
              <p:custDataLst>
                <p:tags r:id="rId4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564" name="PA-圆角矩形 9"/>
              <p:cNvSpPr/>
              <p:nvPr>
                <p:custDataLst>
                  <p:tags r:id="rId5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565" name="PA-任意多边形 20"/>
              <p:cNvSpPr/>
              <p:nvPr>
                <p:custDataLst>
                  <p:tags r:id="rId6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544" name="PA-圆角矩形 10"/>
            <p:cNvSpPr/>
            <p:nvPr>
              <p:custDataLst>
                <p:tags r:id="rId7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5" name="PA-圆角矩形 11"/>
            <p:cNvSpPr/>
            <p:nvPr>
              <p:custDataLst>
                <p:tags r:id="rId8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6" name="PA-椭圆 14"/>
            <p:cNvSpPr/>
            <p:nvPr>
              <p:custDataLst>
                <p:tags r:id="rId9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7" name="PA-椭圆 15"/>
            <p:cNvSpPr/>
            <p:nvPr>
              <p:custDataLst>
                <p:tags r:id="rId10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8" name="PA-椭圆 16"/>
            <p:cNvSpPr/>
            <p:nvPr>
              <p:custDataLst>
                <p:tags r:id="rId11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9" name="PA-圆角矩形 23"/>
            <p:cNvSpPr/>
            <p:nvPr>
              <p:custDataLst>
                <p:tags r:id="rId12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550" name="图片 549"/>
            <p:cNvPicPr/>
            <p:nvPr>
              <p:custDataLst>
                <p:tags r:id="rId13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551" name="PA-文本框 28"/>
            <p:cNvSpPr txBox="1"/>
            <p:nvPr>
              <p:custDataLst>
                <p:tags r:id="rId15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52" name="PA-文本框 25"/>
            <p:cNvSpPr txBox="1"/>
            <p:nvPr>
              <p:custDataLst>
                <p:tags r:id="rId16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553" name="PA-圆角矩形 24"/>
            <p:cNvSpPr/>
            <p:nvPr>
              <p:custDataLst>
                <p:tags r:id="rId17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54" name="PA-文本框 29"/>
            <p:cNvSpPr txBox="1"/>
            <p:nvPr>
              <p:custDataLst>
                <p:tags r:id="rId18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55" name="PA-文本框 29"/>
            <p:cNvSpPr txBox="1"/>
            <p:nvPr>
              <p:custDataLst>
                <p:tags r:id="rId19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56" name="PA-文本框 25"/>
            <p:cNvSpPr txBox="1"/>
            <p:nvPr>
              <p:custDataLst>
                <p:tags r:id="rId20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557" name="PA-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58" name="PA-文本框 48"/>
            <p:cNvSpPr txBox="1"/>
            <p:nvPr>
              <p:custDataLst>
                <p:tags r:id="rId22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59" name="PA-文本框 38"/>
            <p:cNvSpPr txBox="1"/>
            <p:nvPr>
              <p:custDataLst>
                <p:tags r:id="rId23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60" name="PA-文本框 38"/>
            <p:cNvSpPr txBox="1"/>
            <p:nvPr>
              <p:custDataLst>
                <p:tags r:id="rId24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61" name="PA-文本框 48"/>
            <p:cNvSpPr txBox="1"/>
            <p:nvPr>
              <p:custDataLst>
                <p:tags r:id="rId25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62" name="PA-椭圆 13"/>
            <p:cNvSpPr/>
            <p:nvPr>
              <p:custDataLst>
                <p:tags r:id="rId26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63" name="PA-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566" name="组合 565"/>
          <p:cNvGrpSpPr/>
          <p:nvPr/>
        </p:nvGrpSpPr>
        <p:grpSpPr>
          <a:xfrm rot="1856454">
            <a:off x="16942355" y="-11745410"/>
            <a:ext cx="3471809" cy="6767830"/>
            <a:chOff x="276677" y="1664970"/>
            <a:chExt cx="3471809" cy="6767830"/>
          </a:xfrm>
        </p:grpSpPr>
        <p:grpSp>
          <p:nvGrpSpPr>
            <p:cNvPr id="567" name="PA-组合 2"/>
            <p:cNvGrpSpPr/>
            <p:nvPr>
              <p:custDataLst>
                <p:tags r:id="rId28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588" name="PA-圆角矩形 9"/>
              <p:cNvSpPr/>
              <p:nvPr>
                <p:custDataLst>
                  <p:tags r:id="rId29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589" name="PA-任意多边形 20"/>
              <p:cNvSpPr/>
              <p:nvPr>
                <p:custDataLst>
                  <p:tags r:id="rId30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568" name="PA-圆角矩形 10"/>
            <p:cNvSpPr/>
            <p:nvPr>
              <p:custDataLst>
                <p:tags r:id="rId31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69" name="PA-圆角矩形 11"/>
            <p:cNvSpPr/>
            <p:nvPr>
              <p:custDataLst>
                <p:tags r:id="rId32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0" name="PA-椭圆 14"/>
            <p:cNvSpPr/>
            <p:nvPr>
              <p:custDataLst>
                <p:tags r:id="rId33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1" name="PA-椭圆 15"/>
            <p:cNvSpPr/>
            <p:nvPr>
              <p:custDataLst>
                <p:tags r:id="rId34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2" name="PA-椭圆 16"/>
            <p:cNvSpPr/>
            <p:nvPr>
              <p:custDataLst>
                <p:tags r:id="rId35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3" name="PA-圆角矩形 23"/>
            <p:cNvSpPr/>
            <p:nvPr>
              <p:custDataLst>
                <p:tags r:id="rId36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574" name="图片 573"/>
            <p:cNvPicPr/>
            <p:nvPr>
              <p:custDataLst>
                <p:tags r:id="rId37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575" name="PA-文本框 28"/>
            <p:cNvSpPr txBox="1"/>
            <p:nvPr>
              <p:custDataLst>
                <p:tags r:id="rId38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76" name="PA-文本框 25"/>
            <p:cNvSpPr txBox="1"/>
            <p:nvPr>
              <p:custDataLst>
                <p:tags r:id="rId39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577" name="PA-圆角矩形 24"/>
            <p:cNvSpPr/>
            <p:nvPr>
              <p:custDataLst>
                <p:tags r:id="rId40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8" name="PA-文本框 29"/>
            <p:cNvSpPr txBox="1"/>
            <p:nvPr>
              <p:custDataLst>
                <p:tags r:id="rId41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79" name="PA-文本框 29"/>
            <p:cNvSpPr txBox="1"/>
            <p:nvPr>
              <p:custDataLst>
                <p:tags r:id="rId42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0" name="PA-文本框 25"/>
            <p:cNvSpPr txBox="1"/>
            <p:nvPr>
              <p:custDataLst>
                <p:tags r:id="rId43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581" name="PA-文本框 28"/>
            <p:cNvSpPr txBox="1"/>
            <p:nvPr>
              <p:custDataLst>
                <p:tags r:id="rId44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2" name="PA-文本框 48"/>
            <p:cNvSpPr txBox="1"/>
            <p:nvPr>
              <p:custDataLst>
                <p:tags r:id="rId45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3" name="PA-文本框 38"/>
            <p:cNvSpPr txBox="1"/>
            <p:nvPr>
              <p:custDataLst>
                <p:tags r:id="rId46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4" name="PA-文本框 38"/>
            <p:cNvSpPr txBox="1"/>
            <p:nvPr>
              <p:custDataLst>
                <p:tags r:id="rId47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5" name="PA-文本框 48"/>
            <p:cNvSpPr txBox="1"/>
            <p:nvPr>
              <p:custDataLst>
                <p:tags r:id="rId48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6" name="PA-椭圆 13"/>
            <p:cNvSpPr/>
            <p:nvPr>
              <p:custDataLst>
                <p:tags r:id="rId49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87" name="PA-文本框 49"/>
            <p:cNvSpPr txBox="1"/>
            <p:nvPr>
              <p:custDataLst>
                <p:tags r:id="rId50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590" name="组合 589"/>
          <p:cNvGrpSpPr/>
          <p:nvPr/>
        </p:nvGrpSpPr>
        <p:grpSpPr>
          <a:xfrm rot="1856454">
            <a:off x="13313355" y="-5696698"/>
            <a:ext cx="3471809" cy="6767830"/>
            <a:chOff x="276677" y="1664970"/>
            <a:chExt cx="3471809" cy="6767830"/>
          </a:xfrm>
        </p:grpSpPr>
        <p:grpSp>
          <p:nvGrpSpPr>
            <p:cNvPr id="591" name="PA-组合 2"/>
            <p:cNvGrpSpPr/>
            <p:nvPr>
              <p:custDataLst>
                <p:tags r:id="rId51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612" name="PA-圆角矩形 9"/>
              <p:cNvSpPr/>
              <p:nvPr>
                <p:custDataLst>
                  <p:tags r:id="rId52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13" name="PA-任意多边形 20"/>
              <p:cNvSpPr/>
              <p:nvPr>
                <p:custDataLst>
                  <p:tags r:id="rId53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592" name="PA-圆角矩形 10"/>
            <p:cNvSpPr/>
            <p:nvPr>
              <p:custDataLst>
                <p:tags r:id="rId54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3" name="PA-圆角矩形 11"/>
            <p:cNvSpPr/>
            <p:nvPr>
              <p:custDataLst>
                <p:tags r:id="rId55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4" name="PA-椭圆 14"/>
            <p:cNvSpPr/>
            <p:nvPr>
              <p:custDataLst>
                <p:tags r:id="rId56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5" name="PA-椭圆 15"/>
            <p:cNvSpPr/>
            <p:nvPr>
              <p:custDataLst>
                <p:tags r:id="rId57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6" name="PA-椭圆 16"/>
            <p:cNvSpPr/>
            <p:nvPr>
              <p:custDataLst>
                <p:tags r:id="rId58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7" name="PA-圆角矩形 23"/>
            <p:cNvSpPr/>
            <p:nvPr>
              <p:custDataLst>
                <p:tags r:id="rId59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9" name="PA-文本框 28"/>
            <p:cNvSpPr txBox="1"/>
            <p:nvPr>
              <p:custDataLst>
                <p:tags r:id="rId60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00" name="PA-文本框 25"/>
            <p:cNvSpPr txBox="1"/>
            <p:nvPr>
              <p:custDataLst>
                <p:tags r:id="rId61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601" name="PA-圆角矩形 24"/>
            <p:cNvSpPr/>
            <p:nvPr>
              <p:custDataLst>
                <p:tags r:id="rId62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02" name="PA-文本框 29"/>
            <p:cNvSpPr txBox="1"/>
            <p:nvPr>
              <p:custDataLst>
                <p:tags r:id="rId63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03" name="PA-文本框 29"/>
            <p:cNvSpPr txBox="1"/>
            <p:nvPr>
              <p:custDataLst>
                <p:tags r:id="rId64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04" name="PA-文本框 25"/>
            <p:cNvSpPr txBox="1"/>
            <p:nvPr>
              <p:custDataLst>
                <p:tags r:id="rId65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605" name="PA-文本框 28"/>
            <p:cNvSpPr txBox="1"/>
            <p:nvPr>
              <p:custDataLst>
                <p:tags r:id="rId66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06" name="PA-文本框 48"/>
            <p:cNvSpPr txBox="1"/>
            <p:nvPr>
              <p:custDataLst>
                <p:tags r:id="rId67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07" name="PA-文本框 38"/>
            <p:cNvSpPr txBox="1"/>
            <p:nvPr>
              <p:custDataLst>
                <p:tags r:id="rId68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08" name="PA-文本框 38"/>
            <p:cNvSpPr txBox="1"/>
            <p:nvPr>
              <p:custDataLst>
                <p:tags r:id="rId69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09" name="PA-文本框 48"/>
            <p:cNvSpPr txBox="1"/>
            <p:nvPr>
              <p:custDataLst>
                <p:tags r:id="rId70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10" name="PA-椭圆 13"/>
            <p:cNvSpPr/>
            <p:nvPr>
              <p:custDataLst>
                <p:tags r:id="rId71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11" name="PA-文本框 49"/>
            <p:cNvSpPr txBox="1"/>
            <p:nvPr>
              <p:custDataLst>
                <p:tags r:id="rId72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73"/>
            </p:custDataLst>
          </p:nvPr>
        </p:nvPicPr>
        <p:blipFill>
          <a:blip r:embed="rId74"/>
          <a:stretch>
            <a:fillRect/>
          </a:stretch>
        </p:blipFill>
        <p:spPr>
          <a:xfrm>
            <a:off x="1448435" y="1750060"/>
            <a:ext cx="8745220" cy="3902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: 圆角 94"/>
          <p:cNvSpPr/>
          <p:nvPr/>
        </p:nvSpPr>
        <p:spPr>
          <a:xfrm>
            <a:off x="295910" y="1482090"/>
            <a:ext cx="11831320" cy="4437380"/>
          </a:xfrm>
          <a:prstGeom prst="roundRect">
            <a:avLst>
              <a:gd name="adj" fmla="val 4787"/>
            </a:avLst>
          </a:prstGeom>
          <a:solidFill>
            <a:srgbClr val="D4E0ED"/>
          </a:solidFill>
          <a:ln w="254000">
            <a:gradFill flip="none" rotWithShape="1">
              <a:gsLst>
                <a:gs pos="44000">
                  <a:schemeClr val="bg1">
                    <a:alpha val="68000"/>
                  </a:schemeClr>
                </a:gs>
                <a:gs pos="56000">
                  <a:srgbClr val="D4E1ED">
                    <a:lumMod val="75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文本框 109"/>
          <p:cNvSpPr txBox="1"/>
          <p:nvPr/>
        </p:nvSpPr>
        <p:spPr>
          <a:xfrm>
            <a:off x="4009628" y="475672"/>
            <a:ext cx="4172743" cy="768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处理后的数据</a:t>
            </a:r>
            <a:endParaRPr lang="zh-CN" altLang="en-US" dirty="0"/>
          </a:p>
        </p:txBody>
      </p:sp>
      <p:sp>
        <p:nvSpPr>
          <p:cNvPr id="208" name="文本框 207"/>
          <p:cNvSpPr txBox="1"/>
          <p:nvPr/>
        </p:nvSpPr>
        <p:spPr>
          <a:xfrm>
            <a:off x="676275" y="-1000920"/>
            <a:ext cx="6083300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en-US" altLang="zh-CN" sz="5400" dirty="0">
                <a:noFill/>
              </a:rPr>
              <a:t>PART 01</a:t>
            </a:r>
            <a:endParaRPr lang="zh-CN" altLang="en-US" sz="5400" dirty="0">
              <a:noFill/>
            </a:endParaRPr>
          </a:p>
        </p:txBody>
      </p:sp>
      <p:sp>
        <p:nvSpPr>
          <p:cNvPr id="209" name="PA-文本框 49"/>
          <p:cNvSpPr txBox="1"/>
          <p:nvPr>
            <p:custDataLst>
              <p:tags r:id="rId1"/>
            </p:custDataLst>
          </p:nvPr>
        </p:nvSpPr>
        <p:spPr>
          <a:xfrm>
            <a:off x="19532043" y="4680518"/>
            <a:ext cx="16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cap="all">
                <a:solidFill>
                  <a:srgbClr val="516070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dirty="0"/>
              <a:t>Read  More</a:t>
            </a:r>
            <a:endParaRPr lang="zh-CN" altLang="en-US" dirty="0"/>
          </a:p>
        </p:txBody>
      </p:sp>
      <p:pic>
        <p:nvPicPr>
          <p:cNvPr id="210" name="图形 20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1100082" y="4671396"/>
            <a:ext cx="361950" cy="361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542" name="组合 541"/>
          <p:cNvGrpSpPr/>
          <p:nvPr/>
        </p:nvGrpSpPr>
        <p:grpSpPr>
          <a:xfrm rot="1856454">
            <a:off x="12184771" y="-11391449"/>
            <a:ext cx="3471809" cy="6767830"/>
            <a:chOff x="276677" y="1664970"/>
            <a:chExt cx="3471809" cy="6767830"/>
          </a:xfrm>
        </p:grpSpPr>
        <p:grpSp>
          <p:nvGrpSpPr>
            <p:cNvPr id="543" name="PA-组合 2"/>
            <p:cNvGrpSpPr/>
            <p:nvPr>
              <p:custDataLst>
                <p:tags r:id="rId4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564" name="PA-圆角矩形 9"/>
              <p:cNvSpPr/>
              <p:nvPr>
                <p:custDataLst>
                  <p:tags r:id="rId5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565" name="PA-任意多边形 20"/>
              <p:cNvSpPr/>
              <p:nvPr>
                <p:custDataLst>
                  <p:tags r:id="rId6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544" name="PA-圆角矩形 10"/>
            <p:cNvSpPr/>
            <p:nvPr>
              <p:custDataLst>
                <p:tags r:id="rId7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5" name="PA-圆角矩形 11"/>
            <p:cNvSpPr/>
            <p:nvPr>
              <p:custDataLst>
                <p:tags r:id="rId8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6" name="PA-椭圆 14"/>
            <p:cNvSpPr/>
            <p:nvPr>
              <p:custDataLst>
                <p:tags r:id="rId9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7" name="PA-椭圆 15"/>
            <p:cNvSpPr/>
            <p:nvPr>
              <p:custDataLst>
                <p:tags r:id="rId10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8" name="PA-椭圆 16"/>
            <p:cNvSpPr/>
            <p:nvPr>
              <p:custDataLst>
                <p:tags r:id="rId11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9" name="PA-圆角矩形 23"/>
            <p:cNvSpPr/>
            <p:nvPr>
              <p:custDataLst>
                <p:tags r:id="rId12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550" name="图片 549"/>
            <p:cNvPicPr/>
            <p:nvPr>
              <p:custDataLst>
                <p:tags r:id="rId13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551" name="PA-文本框 28"/>
            <p:cNvSpPr txBox="1"/>
            <p:nvPr>
              <p:custDataLst>
                <p:tags r:id="rId15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52" name="PA-文本框 25"/>
            <p:cNvSpPr txBox="1"/>
            <p:nvPr>
              <p:custDataLst>
                <p:tags r:id="rId16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553" name="PA-圆角矩形 24"/>
            <p:cNvSpPr/>
            <p:nvPr>
              <p:custDataLst>
                <p:tags r:id="rId17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54" name="PA-文本框 29"/>
            <p:cNvSpPr txBox="1"/>
            <p:nvPr>
              <p:custDataLst>
                <p:tags r:id="rId18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55" name="PA-文本框 29"/>
            <p:cNvSpPr txBox="1"/>
            <p:nvPr>
              <p:custDataLst>
                <p:tags r:id="rId19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56" name="PA-文本框 25"/>
            <p:cNvSpPr txBox="1"/>
            <p:nvPr>
              <p:custDataLst>
                <p:tags r:id="rId20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557" name="PA-文本框 28"/>
            <p:cNvSpPr txBox="1"/>
            <p:nvPr>
              <p:custDataLst>
                <p:tags r:id="rId21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58" name="PA-文本框 48"/>
            <p:cNvSpPr txBox="1"/>
            <p:nvPr>
              <p:custDataLst>
                <p:tags r:id="rId22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59" name="PA-文本框 38"/>
            <p:cNvSpPr txBox="1"/>
            <p:nvPr>
              <p:custDataLst>
                <p:tags r:id="rId23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60" name="PA-文本框 38"/>
            <p:cNvSpPr txBox="1"/>
            <p:nvPr>
              <p:custDataLst>
                <p:tags r:id="rId24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61" name="PA-文本框 48"/>
            <p:cNvSpPr txBox="1"/>
            <p:nvPr>
              <p:custDataLst>
                <p:tags r:id="rId25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62" name="PA-椭圆 13"/>
            <p:cNvSpPr/>
            <p:nvPr>
              <p:custDataLst>
                <p:tags r:id="rId26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63" name="PA-文本框 49"/>
            <p:cNvSpPr txBox="1"/>
            <p:nvPr>
              <p:custDataLst>
                <p:tags r:id="rId27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566" name="组合 565"/>
          <p:cNvGrpSpPr/>
          <p:nvPr/>
        </p:nvGrpSpPr>
        <p:grpSpPr>
          <a:xfrm rot="1856454">
            <a:off x="16942355" y="-11745410"/>
            <a:ext cx="3471809" cy="6767830"/>
            <a:chOff x="276677" y="1664970"/>
            <a:chExt cx="3471809" cy="6767830"/>
          </a:xfrm>
        </p:grpSpPr>
        <p:grpSp>
          <p:nvGrpSpPr>
            <p:cNvPr id="567" name="PA-组合 2"/>
            <p:cNvGrpSpPr/>
            <p:nvPr>
              <p:custDataLst>
                <p:tags r:id="rId28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588" name="PA-圆角矩形 9"/>
              <p:cNvSpPr/>
              <p:nvPr>
                <p:custDataLst>
                  <p:tags r:id="rId29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589" name="PA-任意多边形 20"/>
              <p:cNvSpPr/>
              <p:nvPr>
                <p:custDataLst>
                  <p:tags r:id="rId30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568" name="PA-圆角矩形 10"/>
            <p:cNvSpPr/>
            <p:nvPr>
              <p:custDataLst>
                <p:tags r:id="rId31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69" name="PA-圆角矩形 11"/>
            <p:cNvSpPr/>
            <p:nvPr>
              <p:custDataLst>
                <p:tags r:id="rId32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0" name="PA-椭圆 14"/>
            <p:cNvSpPr/>
            <p:nvPr>
              <p:custDataLst>
                <p:tags r:id="rId33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1" name="PA-椭圆 15"/>
            <p:cNvSpPr/>
            <p:nvPr>
              <p:custDataLst>
                <p:tags r:id="rId34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2" name="PA-椭圆 16"/>
            <p:cNvSpPr/>
            <p:nvPr>
              <p:custDataLst>
                <p:tags r:id="rId35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3" name="PA-圆角矩形 23"/>
            <p:cNvSpPr/>
            <p:nvPr>
              <p:custDataLst>
                <p:tags r:id="rId36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574" name="图片 573"/>
            <p:cNvPicPr/>
            <p:nvPr>
              <p:custDataLst>
                <p:tags r:id="rId37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575" name="PA-文本框 28"/>
            <p:cNvSpPr txBox="1"/>
            <p:nvPr>
              <p:custDataLst>
                <p:tags r:id="rId38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76" name="PA-文本框 25"/>
            <p:cNvSpPr txBox="1"/>
            <p:nvPr>
              <p:custDataLst>
                <p:tags r:id="rId39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577" name="PA-圆角矩形 24"/>
            <p:cNvSpPr/>
            <p:nvPr>
              <p:custDataLst>
                <p:tags r:id="rId40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8" name="PA-文本框 29"/>
            <p:cNvSpPr txBox="1"/>
            <p:nvPr>
              <p:custDataLst>
                <p:tags r:id="rId41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79" name="PA-文本框 29"/>
            <p:cNvSpPr txBox="1"/>
            <p:nvPr>
              <p:custDataLst>
                <p:tags r:id="rId42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0" name="PA-文本框 25"/>
            <p:cNvSpPr txBox="1"/>
            <p:nvPr>
              <p:custDataLst>
                <p:tags r:id="rId43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581" name="PA-文本框 28"/>
            <p:cNvSpPr txBox="1"/>
            <p:nvPr>
              <p:custDataLst>
                <p:tags r:id="rId44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2" name="PA-文本框 48"/>
            <p:cNvSpPr txBox="1"/>
            <p:nvPr>
              <p:custDataLst>
                <p:tags r:id="rId45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3" name="PA-文本框 38"/>
            <p:cNvSpPr txBox="1"/>
            <p:nvPr>
              <p:custDataLst>
                <p:tags r:id="rId46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4" name="PA-文本框 38"/>
            <p:cNvSpPr txBox="1"/>
            <p:nvPr>
              <p:custDataLst>
                <p:tags r:id="rId47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5" name="PA-文本框 48"/>
            <p:cNvSpPr txBox="1"/>
            <p:nvPr>
              <p:custDataLst>
                <p:tags r:id="rId48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6" name="PA-椭圆 13"/>
            <p:cNvSpPr/>
            <p:nvPr>
              <p:custDataLst>
                <p:tags r:id="rId49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87" name="PA-文本框 49"/>
            <p:cNvSpPr txBox="1"/>
            <p:nvPr>
              <p:custDataLst>
                <p:tags r:id="rId50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590" name="组合 589"/>
          <p:cNvGrpSpPr/>
          <p:nvPr/>
        </p:nvGrpSpPr>
        <p:grpSpPr>
          <a:xfrm rot="1856454">
            <a:off x="13313355" y="-5696698"/>
            <a:ext cx="3471809" cy="6767830"/>
            <a:chOff x="276677" y="1664970"/>
            <a:chExt cx="3471809" cy="6767830"/>
          </a:xfrm>
        </p:grpSpPr>
        <p:grpSp>
          <p:nvGrpSpPr>
            <p:cNvPr id="591" name="PA-组合 2"/>
            <p:cNvGrpSpPr/>
            <p:nvPr>
              <p:custDataLst>
                <p:tags r:id="rId51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612" name="PA-圆角矩形 9"/>
              <p:cNvSpPr/>
              <p:nvPr>
                <p:custDataLst>
                  <p:tags r:id="rId52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13" name="PA-任意多边形 20"/>
              <p:cNvSpPr/>
              <p:nvPr>
                <p:custDataLst>
                  <p:tags r:id="rId53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592" name="PA-圆角矩形 10"/>
            <p:cNvSpPr/>
            <p:nvPr>
              <p:custDataLst>
                <p:tags r:id="rId54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3" name="PA-圆角矩形 11"/>
            <p:cNvSpPr/>
            <p:nvPr>
              <p:custDataLst>
                <p:tags r:id="rId55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4" name="PA-椭圆 14"/>
            <p:cNvSpPr/>
            <p:nvPr>
              <p:custDataLst>
                <p:tags r:id="rId56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5" name="PA-椭圆 15"/>
            <p:cNvSpPr/>
            <p:nvPr>
              <p:custDataLst>
                <p:tags r:id="rId57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6" name="PA-椭圆 16"/>
            <p:cNvSpPr/>
            <p:nvPr>
              <p:custDataLst>
                <p:tags r:id="rId58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7" name="PA-圆角矩形 23"/>
            <p:cNvSpPr/>
            <p:nvPr>
              <p:custDataLst>
                <p:tags r:id="rId59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9" name="PA-文本框 28"/>
            <p:cNvSpPr txBox="1"/>
            <p:nvPr>
              <p:custDataLst>
                <p:tags r:id="rId60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00" name="PA-文本框 25"/>
            <p:cNvSpPr txBox="1"/>
            <p:nvPr>
              <p:custDataLst>
                <p:tags r:id="rId61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601" name="PA-圆角矩形 24"/>
            <p:cNvSpPr/>
            <p:nvPr>
              <p:custDataLst>
                <p:tags r:id="rId62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02" name="PA-文本框 29"/>
            <p:cNvSpPr txBox="1"/>
            <p:nvPr>
              <p:custDataLst>
                <p:tags r:id="rId63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03" name="PA-文本框 29"/>
            <p:cNvSpPr txBox="1"/>
            <p:nvPr>
              <p:custDataLst>
                <p:tags r:id="rId64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04" name="PA-文本框 25"/>
            <p:cNvSpPr txBox="1"/>
            <p:nvPr>
              <p:custDataLst>
                <p:tags r:id="rId65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605" name="PA-文本框 28"/>
            <p:cNvSpPr txBox="1"/>
            <p:nvPr>
              <p:custDataLst>
                <p:tags r:id="rId66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06" name="PA-文本框 48"/>
            <p:cNvSpPr txBox="1"/>
            <p:nvPr>
              <p:custDataLst>
                <p:tags r:id="rId67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07" name="PA-文本框 38"/>
            <p:cNvSpPr txBox="1"/>
            <p:nvPr>
              <p:custDataLst>
                <p:tags r:id="rId68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08" name="PA-文本框 38"/>
            <p:cNvSpPr txBox="1"/>
            <p:nvPr>
              <p:custDataLst>
                <p:tags r:id="rId69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09" name="PA-文本框 48"/>
            <p:cNvSpPr txBox="1"/>
            <p:nvPr>
              <p:custDataLst>
                <p:tags r:id="rId70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10" name="PA-椭圆 13"/>
            <p:cNvSpPr/>
            <p:nvPr>
              <p:custDataLst>
                <p:tags r:id="rId71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11" name="PA-文本框 49"/>
            <p:cNvSpPr txBox="1"/>
            <p:nvPr>
              <p:custDataLst>
                <p:tags r:id="rId72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pic>
        <p:nvPicPr>
          <p:cNvPr id="2" name="图片 1" descr="表格-副本 (3)"/>
          <p:cNvPicPr>
            <a:picLocks noChangeAspect="1"/>
          </p:cNvPicPr>
          <p:nvPr/>
        </p:nvPicPr>
        <p:blipFill>
          <a:blip r:embed="rId73"/>
          <a:srcRect l="2609" t="8422" r="2516" b="23281"/>
          <a:stretch>
            <a:fillRect/>
          </a:stretch>
        </p:blipFill>
        <p:spPr>
          <a:xfrm>
            <a:off x="387350" y="2372360"/>
            <a:ext cx="11567160" cy="2775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A-圆角矩形 23"/>
          <p:cNvSpPr/>
          <p:nvPr>
            <p:custDataLst>
              <p:tags r:id="rId1"/>
            </p:custDataLst>
          </p:nvPr>
        </p:nvSpPr>
        <p:spPr>
          <a:xfrm>
            <a:off x="2609432" y="3296023"/>
            <a:ext cx="9938168" cy="2659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5" name="PA-圆角矩形 24"/>
          <p:cNvSpPr/>
          <p:nvPr>
            <p:custDataLst>
              <p:tags r:id="rId2"/>
            </p:custDataLst>
          </p:nvPr>
        </p:nvSpPr>
        <p:spPr>
          <a:xfrm>
            <a:off x="2667343" y="3340122"/>
            <a:ext cx="811784" cy="194232"/>
          </a:xfrm>
          <a:prstGeom prst="roundRect">
            <a:avLst>
              <a:gd name="adj" fmla="val 50000"/>
            </a:avLst>
          </a:prstGeom>
          <a:solidFill>
            <a:srgbClr val="CEDBEA"/>
          </a:solidFill>
          <a:ln w="12700">
            <a:gradFill flip="none" rotWithShape="1">
              <a:gsLst>
                <a:gs pos="47000">
                  <a:srgbClr val="EAF0F7"/>
                </a:gs>
                <a:gs pos="86000">
                  <a:srgbClr val="8BA3BF">
                    <a:lumMod val="75000"/>
                    <a:lumOff val="25000"/>
                  </a:srgb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6" name="PA-圆角矩形 23"/>
          <p:cNvSpPr/>
          <p:nvPr>
            <p:custDataLst>
              <p:tags r:id="rId3"/>
            </p:custDataLst>
          </p:nvPr>
        </p:nvSpPr>
        <p:spPr>
          <a:xfrm>
            <a:off x="5857770" y="3191061"/>
            <a:ext cx="476459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7" name="PA-圆角矩形 23"/>
          <p:cNvSpPr/>
          <p:nvPr>
            <p:custDataLst>
              <p:tags r:id="rId4"/>
            </p:custDataLst>
          </p:nvPr>
        </p:nvSpPr>
        <p:spPr>
          <a:xfrm>
            <a:off x="9354499" y="3191061"/>
            <a:ext cx="475200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3" name="文本框 102"/>
          <p:cNvSpPr txBox="1"/>
          <p:nvPr/>
        </p:nvSpPr>
        <p:spPr>
          <a:xfrm>
            <a:off x="3971925" y="589972"/>
            <a:ext cx="4172743" cy="768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垃圾评论筛选</a:t>
            </a:r>
            <a:endParaRPr lang="zh-CN" altLang="en-US" dirty="0"/>
          </a:p>
        </p:txBody>
      </p:sp>
      <p:sp>
        <p:nvSpPr>
          <p:cNvPr id="107" name="矩形: 圆角 106"/>
          <p:cNvSpPr/>
          <p:nvPr/>
        </p:nvSpPr>
        <p:spPr>
          <a:xfrm>
            <a:off x="7925990" y="1174190"/>
            <a:ext cx="3325019" cy="5061510"/>
          </a:xfrm>
          <a:prstGeom prst="roundRect">
            <a:avLst>
              <a:gd name="adj" fmla="val 9993"/>
            </a:avLst>
          </a:prstGeom>
          <a:solidFill>
            <a:srgbClr val="D4E0ED"/>
          </a:solidFill>
          <a:ln w="254000">
            <a:gradFill flip="none" rotWithShape="1">
              <a:gsLst>
                <a:gs pos="44000">
                  <a:schemeClr val="bg1">
                    <a:alpha val="68000"/>
                  </a:schemeClr>
                </a:gs>
                <a:gs pos="53000">
                  <a:srgbClr val="D4E1ED">
                    <a:lumMod val="75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文本框 108"/>
          <p:cNvSpPr txBox="1"/>
          <p:nvPr/>
        </p:nvSpPr>
        <p:spPr>
          <a:xfrm>
            <a:off x="8643620" y="2247265"/>
            <a:ext cx="18891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51607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ctr"/>
            <a:r>
              <a:rPr lang="zh-CN" altLang="en-US" sz="20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rPr>
              <a:t>垃圾评论筛选</a:t>
            </a:r>
            <a:endParaRPr lang="zh-CN" altLang="en-US" sz="2000" dirty="0">
              <a:effectLst>
                <a:outerShdw blurRad="50800" dist="38100" dir="13500000" algn="br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8368798" y="3041729"/>
            <a:ext cx="2439403" cy="161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经过观察，发现评论数据中存在一些垃圾评论，如广告，无关评论等。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1.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这些评论对电影评论的数据分析的准确性造成了一定的影响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2.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对垃圾评论的筛选研究能够帮助影评网站净化评论环境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2" name="PA-圆角矩形 11"/>
          <p:cNvSpPr/>
          <p:nvPr>
            <p:custDataLst>
              <p:tags r:id="rId5"/>
            </p:custDataLst>
          </p:nvPr>
        </p:nvSpPr>
        <p:spPr>
          <a:xfrm>
            <a:off x="9085721" y="5299561"/>
            <a:ext cx="1005558" cy="5195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F2F9">
                  <a:lumMod val="48000"/>
                  <a:lumOff val="52000"/>
                </a:srgbClr>
              </a:gs>
              <a:gs pos="100000">
                <a:srgbClr val="EDF2F9">
                  <a:lumMod val="91000"/>
                </a:srgbClr>
              </a:gs>
            </a:gsLst>
            <a:lin ang="13500000" scaled="1"/>
            <a:tileRect/>
          </a:gradFill>
          <a:ln w="107950">
            <a:gradFill flip="none" rotWithShape="1">
              <a:gsLst>
                <a:gs pos="43000">
                  <a:schemeClr val="bg1"/>
                </a:gs>
                <a:gs pos="57000">
                  <a:srgbClr val="80A1CA">
                    <a:lumMod val="62000"/>
                    <a:lumOff val="38000"/>
                  </a:srgbClr>
                </a:gs>
              </a:gsLst>
              <a:lin ang="4200000" scaled="0"/>
              <a:tileRect/>
            </a:gradFill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PA-椭"/>
          <p:cNvSpPr/>
          <p:nvPr>
            <p:custDataLst>
              <p:tags r:id="rId6"/>
            </p:custDataLst>
          </p:nvPr>
        </p:nvSpPr>
        <p:spPr>
          <a:xfrm>
            <a:off x="9219163" y="5403821"/>
            <a:ext cx="312436" cy="312436"/>
          </a:xfrm>
          <a:prstGeom prst="ellipse">
            <a:avLst/>
          </a:prstGeom>
          <a:gradFill>
            <a:gsLst>
              <a:gs pos="0">
                <a:srgbClr val="04DFFB"/>
              </a:gs>
              <a:gs pos="31000">
                <a:srgbClr val="00B0F0"/>
              </a:gs>
              <a:gs pos="100000">
                <a:srgbClr val="9340F5"/>
              </a:gs>
            </a:gsLst>
            <a:lin ang="2700000" scaled="1"/>
          </a:gradFill>
          <a:ln w="6350">
            <a:gradFill flip="none" rotWithShape="1"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" dist="25400" dir="135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PA-文本框 49"/>
          <p:cNvSpPr txBox="1"/>
          <p:nvPr>
            <p:custDataLst>
              <p:tags r:id="rId7"/>
            </p:custDataLst>
          </p:nvPr>
        </p:nvSpPr>
        <p:spPr>
          <a:xfrm>
            <a:off x="9530420" y="5444244"/>
            <a:ext cx="593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0">
                      <a:schemeClr val="bg1">
                        <a:alpha val="85000"/>
                      </a:scheme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YES</a:t>
            </a:r>
            <a:endParaRPr lang="zh-CN" altLang="en-US" sz="1000" dirty="0">
              <a:gradFill flip="none" rotWithShape="1">
                <a:gsLst>
                  <a:gs pos="0">
                    <a:schemeClr val="bg1">
                      <a:alpha val="85000"/>
                    </a:schemeClr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effectLst>
                <a:outerShdw blurRad="50800" dist="63500" dir="2700000" algn="tl" rotWithShape="0">
                  <a:prstClr val="black">
                    <a:alpha val="19000"/>
                  </a:prst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 useBgFill="1">
        <p:nvSpPr>
          <p:cNvPr id="115" name="矩形: 圆角 114"/>
          <p:cNvSpPr/>
          <p:nvPr/>
        </p:nvSpPr>
        <p:spPr>
          <a:xfrm rot="2700000">
            <a:off x="456060" y="2427735"/>
            <a:ext cx="2002530" cy="2002530"/>
          </a:xfrm>
          <a:prstGeom prst="roundRect">
            <a:avLst/>
          </a:prstGeom>
          <a:ln w="254000">
            <a:gradFill flip="none" rotWithShape="1">
              <a:gsLst>
                <a:gs pos="15000">
                  <a:schemeClr val="bg1">
                    <a:alpha val="94000"/>
                  </a:schemeClr>
                </a:gs>
                <a:gs pos="76000">
                  <a:srgbClr val="D4E1ED">
                    <a:lumMod val="75000"/>
                  </a:srgbClr>
                </a:gs>
              </a:gsLst>
              <a:lin ang="6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图形 100"/>
          <p:cNvSpPr/>
          <p:nvPr/>
        </p:nvSpPr>
        <p:spPr>
          <a:xfrm>
            <a:off x="896002" y="2924383"/>
            <a:ext cx="1122646" cy="1122646"/>
          </a:xfrm>
          <a:custGeom>
            <a:avLst/>
            <a:gdLst>
              <a:gd name="connsiteX0" fmla="*/ 519190 w 1038380"/>
              <a:gd name="connsiteY0" fmla="*/ 1038381 h 1038380"/>
              <a:gd name="connsiteX1" fmla="*/ 0 w 1038380"/>
              <a:gd name="connsiteY1" fmla="*/ 519190 h 1038380"/>
              <a:gd name="connsiteX2" fmla="*/ 519190 w 1038380"/>
              <a:gd name="connsiteY2" fmla="*/ 0 h 1038380"/>
              <a:gd name="connsiteX3" fmla="*/ 1038381 w 1038380"/>
              <a:gd name="connsiteY3" fmla="*/ 519190 h 1038380"/>
              <a:gd name="connsiteX4" fmla="*/ 519190 w 1038380"/>
              <a:gd name="connsiteY4" fmla="*/ 1038381 h 1038380"/>
              <a:gd name="connsiteX5" fmla="*/ 519190 w 1038380"/>
              <a:gd name="connsiteY5" fmla="*/ 94398 h 1038380"/>
              <a:gd name="connsiteX6" fmla="*/ 94398 w 1038380"/>
              <a:gd name="connsiteY6" fmla="*/ 519190 h 1038380"/>
              <a:gd name="connsiteX7" fmla="*/ 519190 w 1038380"/>
              <a:gd name="connsiteY7" fmla="*/ 943983 h 1038380"/>
              <a:gd name="connsiteX8" fmla="*/ 943983 w 1038380"/>
              <a:gd name="connsiteY8" fmla="*/ 519190 h 1038380"/>
              <a:gd name="connsiteX9" fmla="*/ 519190 w 1038380"/>
              <a:gd name="connsiteY9" fmla="*/ 94398 h 1038380"/>
              <a:gd name="connsiteX10" fmla="*/ 707988 w 1038380"/>
              <a:gd name="connsiteY10" fmla="*/ 566389 h 1038380"/>
              <a:gd name="connsiteX11" fmla="*/ 600496 w 1038380"/>
              <a:gd name="connsiteY11" fmla="*/ 566389 h 1038380"/>
              <a:gd name="connsiteX12" fmla="*/ 519190 w 1038380"/>
              <a:gd name="connsiteY12" fmla="*/ 613588 h 1038380"/>
              <a:gd name="connsiteX13" fmla="*/ 424792 w 1038380"/>
              <a:gd name="connsiteY13" fmla="*/ 519190 h 1038380"/>
              <a:gd name="connsiteX14" fmla="*/ 471991 w 1038380"/>
              <a:gd name="connsiteY14" fmla="*/ 437885 h 1038380"/>
              <a:gd name="connsiteX15" fmla="*/ 471991 w 1038380"/>
              <a:gd name="connsiteY15" fmla="*/ 235995 h 1038380"/>
              <a:gd name="connsiteX16" fmla="*/ 519190 w 1038380"/>
              <a:gd name="connsiteY16" fmla="*/ 188796 h 1038380"/>
              <a:gd name="connsiteX17" fmla="*/ 566389 w 1038380"/>
              <a:gd name="connsiteY17" fmla="*/ 235995 h 1038380"/>
              <a:gd name="connsiteX18" fmla="*/ 566389 w 1038380"/>
              <a:gd name="connsiteY18" fmla="*/ 437885 h 1038380"/>
              <a:gd name="connsiteX19" fmla="*/ 600693 w 1038380"/>
              <a:gd name="connsiteY19" fmla="*/ 471991 h 1038380"/>
              <a:gd name="connsiteX20" fmla="*/ 707986 w 1038380"/>
              <a:gd name="connsiteY20" fmla="*/ 471991 h 1038380"/>
              <a:gd name="connsiteX21" fmla="*/ 755185 w 1038380"/>
              <a:gd name="connsiteY21" fmla="*/ 519190 h 1038380"/>
              <a:gd name="connsiteX22" fmla="*/ 707988 w 1038380"/>
              <a:gd name="connsiteY22" fmla="*/ 566389 h 103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038380" h="1038380">
                <a:moveTo>
                  <a:pt x="519190" y="1038381"/>
                </a:moveTo>
                <a:cubicBezTo>
                  <a:pt x="232451" y="1038381"/>
                  <a:pt x="0" y="805930"/>
                  <a:pt x="0" y="519190"/>
                </a:cubicBezTo>
                <a:cubicBezTo>
                  <a:pt x="0" y="232451"/>
                  <a:pt x="232452" y="0"/>
                  <a:pt x="519190" y="0"/>
                </a:cubicBezTo>
                <a:cubicBezTo>
                  <a:pt x="805929" y="0"/>
                  <a:pt x="1038381" y="232451"/>
                  <a:pt x="1038381" y="519190"/>
                </a:cubicBezTo>
                <a:cubicBezTo>
                  <a:pt x="1038381" y="805930"/>
                  <a:pt x="805930" y="1038381"/>
                  <a:pt x="519190" y="1038381"/>
                </a:cubicBezTo>
                <a:close/>
                <a:moveTo>
                  <a:pt x="519190" y="94398"/>
                </a:moveTo>
                <a:cubicBezTo>
                  <a:pt x="284583" y="94398"/>
                  <a:pt x="94398" y="284582"/>
                  <a:pt x="94398" y="519190"/>
                </a:cubicBezTo>
                <a:cubicBezTo>
                  <a:pt x="94398" y="753799"/>
                  <a:pt x="284582" y="943983"/>
                  <a:pt x="519190" y="943983"/>
                </a:cubicBezTo>
                <a:cubicBezTo>
                  <a:pt x="753799" y="943983"/>
                  <a:pt x="943983" y="753799"/>
                  <a:pt x="943983" y="519190"/>
                </a:cubicBezTo>
                <a:cubicBezTo>
                  <a:pt x="943983" y="284582"/>
                  <a:pt x="753799" y="94398"/>
                  <a:pt x="519190" y="94398"/>
                </a:cubicBezTo>
                <a:close/>
                <a:moveTo>
                  <a:pt x="707988" y="566389"/>
                </a:moveTo>
                <a:lnTo>
                  <a:pt x="600496" y="566389"/>
                </a:lnTo>
                <a:cubicBezTo>
                  <a:pt x="584146" y="594487"/>
                  <a:pt x="554042" y="613588"/>
                  <a:pt x="519190" y="613588"/>
                </a:cubicBezTo>
                <a:cubicBezTo>
                  <a:pt x="467055" y="613588"/>
                  <a:pt x="424792" y="571326"/>
                  <a:pt x="424792" y="519190"/>
                </a:cubicBezTo>
                <a:cubicBezTo>
                  <a:pt x="424792" y="484339"/>
                  <a:pt x="443894" y="454234"/>
                  <a:pt x="471991" y="437885"/>
                </a:cubicBezTo>
                <a:lnTo>
                  <a:pt x="471991" y="235995"/>
                </a:lnTo>
                <a:cubicBezTo>
                  <a:pt x="471991" y="209927"/>
                  <a:pt x="493122" y="188796"/>
                  <a:pt x="519190" y="188796"/>
                </a:cubicBezTo>
                <a:cubicBezTo>
                  <a:pt x="545259" y="188796"/>
                  <a:pt x="566389" y="209927"/>
                  <a:pt x="566389" y="235995"/>
                </a:cubicBezTo>
                <a:lnTo>
                  <a:pt x="566389" y="437885"/>
                </a:lnTo>
                <a:cubicBezTo>
                  <a:pt x="580556" y="446128"/>
                  <a:pt x="592368" y="457872"/>
                  <a:pt x="600693" y="471991"/>
                </a:cubicBezTo>
                <a:lnTo>
                  <a:pt x="707986" y="471991"/>
                </a:lnTo>
                <a:cubicBezTo>
                  <a:pt x="734055" y="471991"/>
                  <a:pt x="755185" y="493122"/>
                  <a:pt x="755185" y="519190"/>
                </a:cubicBezTo>
                <a:cubicBezTo>
                  <a:pt x="755187" y="545259"/>
                  <a:pt x="734055" y="566389"/>
                  <a:pt x="707988" y="566389"/>
                </a:cubicBezTo>
                <a:close/>
              </a:path>
            </a:pathLst>
          </a:custGeom>
          <a:gradFill flip="none" rotWithShape="1">
            <a:gsLst>
              <a:gs pos="100000">
                <a:srgbClr val="B8CEDB"/>
              </a:gs>
              <a:gs pos="0">
                <a:srgbClr val="D6E2EE"/>
              </a:gs>
            </a:gsLst>
            <a:lin ang="2700000" scaled="1"/>
            <a:tileRect/>
          </a:gradFill>
          <a:ln>
            <a:noFill/>
          </a:ln>
          <a:effectLst>
            <a:innerShdw blurRad="63500" dist="50800" dir="13500000">
              <a:srgbClr val="739EB9"/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5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accel="50000" decel="50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2.08333E-7 1.85185E-6 L 0.03763 1.85185E-6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3" presetClass="entr" presetSubtype="16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05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5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137" autoRev="1" fill="hold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by x="110000" y="11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51" dur="137" autoRev="1" fill="hold">
                                          <p:stCondLst>
                                            <p:cond delay="477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by x="95000" y="95000"/>
                                      <p:from x="100000" y="100000"/>
                                      <p:to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97" grpId="0" animBg="1" autoUpdateAnimBg="0"/>
      <p:bldP spid="107" grpId="0" animBg="1"/>
      <p:bldP spid="111" grpId="0"/>
      <p:bldP spid="112" grpId="0" animBg="1" autoUpdateAnimBg="0"/>
      <p:bldP spid="113" grpId="0" animBg="1" autoUpdateAnimBg="0"/>
      <p:bldP spid="113" grpId="1" animBg="1" autoUpdateAnimBg="0"/>
      <p:bldP spid="114" grpId="0"/>
      <p:bldP spid="115" grpId="0" animBg="1"/>
      <p:bldP spid="102" grpId="0" animBg="1"/>
      <p:bldP spid="10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A-1"/>
          <p:cNvSpPr/>
          <p:nvPr>
            <p:custDataLst>
              <p:tags r:id="rId1"/>
            </p:custDataLst>
          </p:nvPr>
        </p:nvSpPr>
        <p:spPr>
          <a:xfrm>
            <a:off x="5016500" y="3911601"/>
            <a:ext cx="2159000" cy="812800"/>
          </a:xfrm>
          <a:prstGeom prst="roundRect">
            <a:avLst>
              <a:gd name="adj" fmla="val 47024"/>
            </a:avLst>
          </a:prstGeom>
          <a:solidFill>
            <a:srgbClr val="CEDBEA"/>
          </a:soli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>
              <a:solidFill>
                <a:schemeClr val="lt1"/>
              </a:solidFill>
            </a:endParaRPr>
          </a:p>
        </p:txBody>
      </p:sp>
      <p:sp>
        <p:nvSpPr>
          <p:cNvPr id="94" name="PA-圆角矩形 23"/>
          <p:cNvSpPr/>
          <p:nvPr>
            <p:custDataLst>
              <p:tags r:id="rId2"/>
            </p:custDataLst>
          </p:nvPr>
        </p:nvSpPr>
        <p:spPr>
          <a:xfrm>
            <a:off x="2609432" y="3296023"/>
            <a:ext cx="9938168" cy="2659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5" name="PA-圆角矩形 24"/>
          <p:cNvSpPr/>
          <p:nvPr>
            <p:custDataLst>
              <p:tags r:id="rId3"/>
            </p:custDataLst>
          </p:nvPr>
        </p:nvSpPr>
        <p:spPr>
          <a:xfrm>
            <a:off x="5690108" y="3331884"/>
            <a:ext cx="811784" cy="194232"/>
          </a:xfrm>
          <a:prstGeom prst="roundRect">
            <a:avLst>
              <a:gd name="adj" fmla="val 50000"/>
            </a:avLst>
          </a:prstGeom>
          <a:solidFill>
            <a:srgbClr val="CEDBEA"/>
          </a:solidFill>
          <a:ln w="12700">
            <a:gradFill flip="none" rotWithShape="1">
              <a:gsLst>
                <a:gs pos="47000">
                  <a:srgbClr val="EAF0F7"/>
                </a:gs>
                <a:gs pos="86000">
                  <a:srgbClr val="8BA3BF">
                    <a:lumMod val="75000"/>
                    <a:lumOff val="25000"/>
                  </a:srgb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 useBgFill="1">
        <p:nvSpPr>
          <p:cNvPr id="99" name="PA-圆角矩形 98"/>
          <p:cNvSpPr/>
          <p:nvPr>
            <p:custDataLst>
              <p:tags r:id="rId4"/>
            </p:custDataLst>
          </p:nvPr>
        </p:nvSpPr>
        <p:spPr>
          <a:xfrm rot="2700000">
            <a:off x="456060" y="2427735"/>
            <a:ext cx="2002530" cy="2002530"/>
          </a:xfrm>
          <a:prstGeom prst="roundRect">
            <a:avLst/>
          </a:prstGeom>
          <a:ln w="254000">
            <a:gradFill flip="none" rotWithShape="1">
              <a:gsLst>
                <a:gs pos="15000">
                  <a:schemeClr val="bg1">
                    <a:alpha val="94000"/>
                  </a:schemeClr>
                </a:gs>
                <a:gs pos="76000">
                  <a:srgbClr val="D4E1ED">
                    <a:lumMod val="75000"/>
                  </a:srgbClr>
                </a:gs>
              </a:gsLst>
              <a:lin ang="6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PA-图形 100"/>
          <p:cNvSpPr/>
          <p:nvPr>
            <p:custDataLst>
              <p:tags r:id="rId5"/>
            </p:custDataLst>
          </p:nvPr>
        </p:nvSpPr>
        <p:spPr>
          <a:xfrm>
            <a:off x="896002" y="2924383"/>
            <a:ext cx="1122646" cy="1122646"/>
          </a:xfrm>
          <a:custGeom>
            <a:avLst/>
            <a:gdLst>
              <a:gd name="connsiteX0" fmla="*/ 519190 w 1038380"/>
              <a:gd name="connsiteY0" fmla="*/ 1038381 h 1038380"/>
              <a:gd name="connsiteX1" fmla="*/ 0 w 1038380"/>
              <a:gd name="connsiteY1" fmla="*/ 519190 h 1038380"/>
              <a:gd name="connsiteX2" fmla="*/ 519190 w 1038380"/>
              <a:gd name="connsiteY2" fmla="*/ 0 h 1038380"/>
              <a:gd name="connsiteX3" fmla="*/ 1038381 w 1038380"/>
              <a:gd name="connsiteY3" fmla="*/ 519190 h 1038380"/>
              <a:gd name="connsiteX4" fmla="*/ 519190 w 1038380"/>
              <a:gd name="connsiteY4" fmla="*/ 1038381 h 1038380"/>
              <a:gd name="connsiteX5" fmla="*/ 519190 w 1038380"/>
              <a:gd name="connsiteY5" fmla="*/ 94398 h 1038380"/>
              <a:gd name="connsiteX6" fmla="*/ 94398 w 1038380"/>
              <a:gd name="connsiteY6" fmla="*/ 519190 h 1038380"/>
              <a:gd name="connsiteX7" fmla="*/ 519190 w 1038380"/>
              <a:gd name="connsiteY7" fmla="*/ 943983 h 1038380"/>
              <a:gd name="connsiteX8" fmla="*/ 943983 w 1038380"/>
              <a:gd name="connsiteY8" fmla="*/ 519190 h 1038380"/>
              <a:gd name="connsiteX9" fmla="*/ 519190 w 1038380"/>
              <a:gd name="connsiteY9" fmla="*/ 94398 h 1038380"/>
              <a:gd name="connsiteX10" fmla="*/ 707988 w 1038380"/>
              <a:gd name="connsiteY10" fmla="*/ 566389 h 1038380"/>
              <a:gd name="connsiteX11" fmla="*/ 600496 w 1038380"/>
              <a:gd name="connsiteY11" fmla="*/ 566389 h 1038380"/>
              <a:gd name="connsiteX12" fmla="*/ 519190 w 1038380"/>
              <a:gd name="connsiteY12" fmla="*/ 613588 h 1038380"/>
              <a:gd name="connsiteX13" fmla="*/ 424792 w 1038380"/>
              <a:gd name="connsiteY13" fmla="*/ 519190 h 1038380"/>
              <a:gd name="connsiteX14" fmla="*/ 471991 w 1038380"/>
              <a:gd name="connsiteY14" fmla="*/ 437885 h 1038380"/>
              <a:gd name="connsiteX15" fmla="*/ 471991 w 1038380"/>
              <a:gd name="connsiteY15" fmla="*/ 235995 h 1038380"/>
              <a:gd name="connsiteX16" fmla="*/ 519190 w 1038380"/>
              <a:gd name="connsiteY16" fmla="*/ 188796 h 1038380"/>
              <a:gd name="connsiteX17" fmla="*/ 566389 w 1038380"/>
              <a:gd name="connsiteY17" fmla="*/ 235995 h 1038380"/>
              <a:gd name="connsiteX18" fmla="*/ 566389 w 1038380"/>
              <a:gd name="connsiteY18" fmla="*/ 437885 h 1038380"/>
              <a:gd name="connsiteX19" fmla="*/ 600693 w 1038380"/>
              <a:gd name="connsiteY19" fmla="*/ 471991 h 1038380"/>
              <a:gd name="connsiteX20" fmla="*/ 707986 w 1038380"/>
              <a:gd name="connsiteY20" fmla="*/ 471991 h 1038380"/>
              <a:gd name="connsiteX21" fmla="*/ 755185 w 1038380"/>
              <a:gd name="connsiteY21" fmla="*/ 519190 h 1038380"/>
              <a:gd name="connsiteX22" fmla="*/ 707988 w 1038380"/>
              <a:gd name="connsiteY22" fmla="*/ 566389 h 103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038380" h="1038380">
                <a:moveTo>
                  <a:pt x="519190" y="1038381"/>
                </a:moveTo>
                <a:cubicBezTo>
                  <a:pt x="232451" y="1038381"/>
                  <a:pt x="0" y="805930"/>
                  <a:pt x="0" y="519190"/>
                </a:cubicBezTo>
                <a:cubicBezTo>
                  <a:pt x="0" y="232451"/>
                  <a:pt x="232452" y="0"/>
                  <a:pt x="519190" y="0"/>
                </a:cubicBezTo>
                <a:cubicBezTo>
                  <a:pt x="805929" y="0"/>
                  <a:pt x="1038381" y="232451"/>
                  <a:pt x="1038381" y="519190"/>
                </a:cubicBezTo>
                <a:cubicBezTo>
                  <a:pt x="1038381" y="805930"/>
                  <a:pt x="805930" y="1038381"/>
                  <a:pt x="519190" y="1038381"/>
                </a:cubicBezTo>
                <a:close/>
                <a:moveTo>
                  <a:pt x="519190" y="94398"/>
                </a:moveTo>
                <a:cubicBezTo>
                  <a:pt x="284583" y="94398"/>
                  <a:pt x="94398" y="284582"/>
                  <a:pt x="94398" y="519190"/>
                </a:cubicBezTo>
                <a:cubicBezTo>
                  <a:pt x="94398" y="753799"/>
                  <a:pt x="284582" y="943983"/>
                  <a:pt x="519190" y="943983"/>
                </a:cubicBezTo>
                <a:cubicBezTo>
                  <a:pt x="753799" y="943983"/>
                  <a:pt x="943983" y="753799"/>
                  <a:pt x="943983" y="519190"/>
                </a:cubicBezTo>
                <a:cubicBezTo>
                  <a:pt x="943983" y="284582"/>
                  <a:pt x="753799" y="94398"/>
                  <a:pt x="519190" y="94398"/>
                </a:cubicBezTo>
                <a:close/>
                <a:moveTo>
                  <a:pt x="707988" y="566389"/>
                </a:moveTo>
                <a:lnTo>
                  <a:pt x="600496" y="566389"/>
                </a:lnTo>
                <a:cubicBezTo>
                  <a:pt x="584146" y="594487"/>
                  <a:pt x="554042" y="613588"/>
                  <a:pt x="519190" y="613588"/>
                </a:cubicBezTo>
                <a:cubicBezTo>
                  <a:pt x="467055" y="613588"/>
                  <a:pt x="424792" y="571326"/>
                  <a:pt x="424792" y="519190"/>
                </a:cubicBezTo>
                <a:cubicBezTo>
                  <a:pt x="424792" y="484339"/>
                  <a:pt x="443894" y="454234"/>
                  <a:pt x="471991" y="437885"/>
                </a:cubicBezTo>
                <a:lnTo>
                  <a:pt x="471991" y="235995"/>
                </a:lnTo>
                <a:cubicBezTo>
                  <a:pt x="471991" y="209927"/>
                  <a:pt x="493122" y="188796"/>
                  <a:pt x="519190" y="188796"/>
                </a:cubicBezTo>
                <a:cubicBezTo>
                  <a:pt x="545259" y="188796"/>
                  <a:pt x="566389" y="209927"/>
                  <a:pt x="566389" y="235995"/>
                </a:cubicBezTo>
                <a:lnTo>
                  <a:pt x="566389" y="437885"/>
                </a:lnTo>
                <a:cubicBezTo>
                  <a:pt x="580556" y="446128"/>
                  <a:pt x="592368" y="457872"/>
                  <a:pt x="600693" y="471991"/>
                </a:cubicBezTo>
                <a:lnTo>
                  <a:pt x="707986" y="471991"/>
                </a:lnTo>
                <a:cubicBezTo>
                  <a:pt x="734055" y="471991"/>
                  <a:pt x="755185" y="493122"/>
                  <a:pt x="755185" y="519190"/>
                </a:cubicBezTo>
                <a:cubicBezTo>
                  <a:pt x="755187" y="545259"/>
                  <a:pt x="734055" y="566389"/>
                  <a:pt x="707988" y="566389"/>
                </a:cubicBezTo>
                <a:close/>
              </a:path>
            </a:pathLst>
          </a:custGeom>
          <a:gradFill flip="none" rotWithShape="1">
            <a:gsLst>
              <a:gs pos="100000">
                <a:srgbClr val="B8CEDB"/>
              </a:gs>
              <a:gs pos="0">
                <a:srgbClr val="D6E2EE"/>
              </a:gs>
            </a:gsLst>
            <a:lin ang="2700000" scaled="1"/>
            <a:tileRect/>
          </a:gradFill>
          <a:ln>
            <a:noFill/>
          </a:ln>
          <a:effectLst>
            <a:innerShdw blurRad="63500" dist="50800" dir="13500000">
              <a:srgbClr val="739EB9"/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" name="PA-文本框 102"/>
          <p:cNvSpPr txBox="1"/>
          <p:nvPr>
            <p:custDataLst>
              <p:tags r:id="rId6"/>
            </p:custDataLst>
          </p:nvPr>
        </p:nvSpPr>
        <p:spPr>
          <a:xfrm>
            <a:off x="517128" y="462972"/>
            <a:ext cx="4172743" cy="14452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ym typeface="+mn-ea"/>
              </a:rPr>
              <a:t>垃圾评论筛选</a:t>
            </a:r>
            <a:endParaRPr lang="zh-CN" altLang="en-US" dirty="0"/>
          </a:p>
          <a:p>
            <a:pPr algn="l"/>
            <a:endParaRPr lang="zh-CN" altLang="en-US" dirty="0"/>
          </a:p>
        </p:txBody>
      </p:sp>
      <p:sp>
        <p:nvSpPr>
          <p:cNvPr id="101" name="PA-圆角矩形 23"/>
          <p:cNvSpPr/>
          <p:nvPr>
            <p:custDataLst>
              <p:tags r:id="rId7"/>
            </p:custDataLst>
          </p:nvPr>
        </p:nvSpPr>
        <p:spPr>
          <a:xfrm>
            <a:off x="5857770" y="3191061"/>
            <a:ext cx="476459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5" name="PA-圆角矩形 23"/>
          <p:cNvSpPr/>
          <p:nvPr>
            <p:custDataLst>
              <p:tags r:id="rId8"/>
            </p:custDataLst>
          </p:nvPr>
        </p:nvSpPr>
        <p:spPr>
          <a:xfrm>
            <a:off x="9354499" y="3191061"/>
            <a:ext cx="475200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6" name="PA-椭圆 13"/>
          <p:cNvSpPr/>
          <p:nvPr>
            <p:custDataLst>
              <p:tags r:id="rId9"/>
            </p:custDataLst>
          </p:nvPr>
        </p:nvSpPr>
        <p:spPr>
          <a:xfrm>
            <a:off x="5902659" y="3235659"/>
            <a:ext cx="386681" cy="386681"/>
          </a:xfrm>
          <a:prstGeom prst="ellipse">
            <a:avLst/>
          </a:prstGeom>
          <a:gradFill>
            <a:gsLst>
              <a:gs pos="0">
                <a:srgbClr val="04DFFB"/>
              </a:gs>
              <a:gs pos="31000">
                <a:srgbClr val="00B0F0"/>
              </a:gs>
              <a:gs pos="79000">
                <a:srgbClr val="9340F5"/>
              </a:gs>
            </a:gsLst>
            <a:lin ang="2700000" scaled="1"/>
          </a:gradFill>
          <a:ln w="6350">
            <a:gradFill flip="none" rotWithShape="1"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" dist="25400" dir="135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PA-圆角矩形 107"/>
          <p:cNvSpPr/>
          <p:nvPr>
            <p:custDataLst>
              <p:tags r:id="rId10"/>
            </p:custDataLst>
          </p:nvPr>
        </p:nvSpPr>
        <p:spPr>
          <a:xfrm>
            <a:off x="5027645" y="3886200"/>
            <a:ext cx="2136709" cy="876300"/>
          </a:xfrm>
          <a:prstGeom prst="roundRect">
            <a:avLst>
              <a:gd name="adj" fmla="val 49685"/>
            </a:avLst>
          </a:prstGeom>
          <a:solidFill>
            <a:srgbClr val="D4E0ED"/>
          </a:solidFill>
          <a:ln w="254000">
            <a:gradFill flip="none" rotWithShape="1">
              <a:gsLst>
                <a:gs pos="42000">
                  <a:schemeClr val="bg1">
                    <a:alpha val="68000"/>
                  </a:schemeClr>
                </a:gs>
                <a:gs pos="60000">
                  <a:srgbClr val="D4E1ED">
                    <a:lumMod val="75000"/>
                  </a:srgbClr>
                </a:gs>
              </a:gsLst>
              <a:lin ang="42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PA-圆角矩形标注 1"/>
          <p:cNvSpPr/>
          <p:nvPr>
            <p:custDataLst>
              <p:tags r:id="rId11"/>
            </p:custDataLst>
          </p:nvPr>
        </p:nvSpPr>
        <p:spPr>
          <a:xfrm>
            <a:off x="4953000" y="723900"/>
            <a:ext cx="4635500" cy="2095500"/>
          </a:xfrm>
          <a:prstGeom prst="wedgeRoundRectCallout">
            <a:avLst>
              <a:gd name="adj1" fmla="val -25848"/>
              <a:gd name="adj2" fmla="val 68382"/>
              <a:gd name="adj3" fmla="val 16667"/>
            </a:avLst>
          </a:prstGeom>
          <a:gradFill flip="none" rotWithShape="1">
            <a:gsLst>
              <a:gs pos="0">
                <a:srgbClr val="D4E0ED">
                  <a:lumMod val="85000"/>
                  <a:lumOff val="15000"/>
                </a:srgbClr>
              </a:gs>
              <a:gs pos="100000">
                <a:srgbClr val="D4E0ED"/>
              </a:gs>
            </a:gsLst>
            <a:lin ang="5400000" scaled="1"/>
            <a:tileRect/>
          </a:gradFill>
          <a:ln w="254000">
            <a:gradFill flip="none" rotWithShape="1">
              <a:gsLst>
                <a:gs pos="37000">
                  <a:schemeClr val="bg1">
                    <a:alpha val="68000"/>
                  </a:schemeClr>
                </a:gs>
                <a:gs pos="53000">
                  <a:srgbClr val="D4E1ED">
                    <a:lumMod val="75000"/>
                  </a:srgbClr>
                </a:gs>
              </a:gsLst>
              <a:lin ang="42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PA-文本框 110"/>
          <p:cNvSpPr txBox="1"/>
          <p:nvPr>
            <p:custDataLst>
              <p:tags r:id="rId12"/>
            </p:custDataLst>
          </p:nvPr>
        </p:nvSpPr>
        <p:spPr>
          <a:xfrm>
            <a:off x="5372100" y="1121410"/>
            <a:ext cx="18891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51607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sz="20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rPr>
              <a:t>黑名单</a:t>
            </a:r>
            <a:endParaRPr lang="zh-CN" altLang="en-US" sz="2000" dirty="0">
              <a:effectLst>
                <a:outerShdw blurRad="50800" dist="38100" dir="13500000" algn="br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113" name="PA-矩形 112"/>
          <p:cNvSpPr/>
          <p:nvPr>
            <p:custDataLst>
              <p:tags r:id="rId13"/>
            </p:custDataLst>
          </p:nvPr>
        </p:nvSpPr>
        <p:spPr>
          <a:xfrm>
            <a:off x="5170170" y="1788653"/>
            <a:ext cx="4254500" cy="598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通过设置黑名单，并规定一个阈值，如果一个评论满足阈值数量的黑名单中的关键词，则被标记为垃圾评论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4" name="PA-文本框 113"/>
          <p:cNvSpPr txBox="1"/>
          <p:nvPr>
            <p:custDataLst>
              <p:tags r:id="rId14"/>
            </p:custDataLst>
          </p:nvPr>
        </p:nvSpPr>
        <p:spPr>
          <a:xfrm>
            <a:off x="5224264" y="3993572"/>
            <a:ext cx="1743472" cy="6451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600" dirty="0"/>
              <a:t>1</a:t>
            </a:r>
            <a:endParaRPr lang="zh-CN" altLang="en-US"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6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6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" dur="91" autoRev="1" fill="hold">
                                          <p:stCondLst>
                                            <p:cond delay="136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by x="110000" y="11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10" dur="91" autoRev="1" fill="hold">
                                          <p:stCondLst>
                                            <p:cond delay="318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by x="95000" y="95000"/>
                                      <p:from x="100000" y="100000"/>
                                      <p:to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A-圆角矩形 23"/>
          <p:cNvSpPr/>
          <p:nvPr>
            <p:custDataLst>
              <p:tags r:id="rId1"/>
            </p:custDataLst>
          </p:nvPr>
        </p:nvSpPr>
        <p:spPr>
          <a:xfrm>
            <a:off x="2609432" y="3296023"/>
            <a:ext cx="9938168" cy="2659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5" name="PA-圆角矩形 24"/>
          <p:cNvSpPr/>
          <p:nvPr>
            <p:custDataLst>
              <p:tags r:id="rId2"/>
            </p:custDataLst>
          </p:nvPr>
        </p:nvSpPr>
        <p:spPr>
          <a:xfrm>
            <a:off x="9185783" y="3331884"/>
            <a:ext cx="811784" cy="194232"/>
          </a:xfrm>
          <a:prstGeom prst="roundRect">
            <a:avLst>
              <a:gd name="adj" fmla="val 50000"/>
            </a:avLst>
          </a:prstGeom>
          <a:solidFill>
            <a:srgbClr val="CEDBEA"/>
          </a:solidFill>
          <a:ln w="12700">
            <a:gradFill flip="none" rotWithShape="1">
              <a:gsLst>
                <a:gs pos="47000">
                  <a:srgbClr val="EAF0F7"/>
                </a:gs>
                <a:gs pos="86000">
                  <a:srgbClr val="8BA3BF">
                    <a:lumMod val="75000"/>
                    <a:lumOff val="25000"/>
                  </a:srgb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3" name="文本框 102"/>
          <p:cNvSpPr txBox="1"/>
          <p:nvPr/>
        </p:nvSpPr>
        <p:spPr>
          <a:xfrm>
            <a:off x="517128" y="462972"/>
            <a:ext cx="4172743" cy="768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ym typeface="+mn-ea"/>
              </a:rPr>
              <a:t>垃圾评论筛选</a:t>
            </a:r>
            <a:endParaRPr lang="zh-CN" altLang="en-US" dirty="0"/>
          </a:p>
        </p:txBody>
      </p:sp>
      <p:sp>
        <p:nvSpPr>
          <p:cNvPr id="101" name="PA-圆角矩形 23"/>
          <p:cNvSpPr/>
          <p:nvPr>
            <p:custDataLst>
              <p:tags r:id="rId3"/>
            </p:custDataLst>
          </p:nvPr>
        </p:nvSpPr>
        <p:spPr>
          <a:xfrm>
            <a:off x="5857770" y="3191061"/>
            <a:ext cx="476459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5" name="PA-圆角矩形 23"/>
          <p:cNvSpPr/>
          <p:nvPr>
            <p:custDataLst>
              <p:tags r:id="rId4"/>
            </p:custDataLst>
          </p:nvPr>
        </p:nvSpPr>
        <p:spPr>
          <a:xfrm>
            <a:off x="9354499" y="3191061"/>
            <a:ext cx="475200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6" name="PA-椭圆 13"/>
          <p:cNvSpPr/>
          <p:nvPr>
            <p:custDataLst>
              <p:tags r:id="rId5"/>
            </p:custDataLst>
          </p:nvPr>
        </p:nvSpPr>
        <p:spPr>
          <a:xfrm>
            <a:off x="9395159" y="3235659"/>
            <a:ext cx="386681" cy="386681"/>
          </a:xfrm>
          <a:prstGeom prst="ellipse">
            <a:avLst/>
          </a:prstGeom>
          <a:gradFill>
            <a:gsLst>
              <a:gs pos="0">
                <a:srgbClr val="04DFFB"/>
              </a:gs>
              <a:gs pos="31000">
                <a:srgbClr val="00B0F0"/>
              </a:gs>
              <a:gs pos="79000">
                <a:srgbClr val="9340F5"/>
              </a:gs>
            </a:gsLst>
            <a:lin ang="2700000" scaled="1"/>
          </a:gradFill>
          <a:ln w="6350">
            <a:gradFill flip="none" rotWithShape="1"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" dist="25400" dir="135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1"/>
          <p:cNvSpPr/>
          <p:nvPr/>
        </p:nvSpPr>
        <p:spPr>
          <a:xfrm>
            <a:off x="8509000" y="3916364"/>
            <a:ext cx="2159000" cy="812800"/>
          </a:xfrm>
          <a:prstGeom prst="roundRect">
            <a:avLst>
              <a:gd name="adj" fmla="val 47024"/>
            </a:avLst>
          </a:prstGeom>
          <a:solidFill>
            <a:srgbClr val="CEDBEA"/>
          </a:soli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>
              <a:solidFill>
                <a:schemeClr val="lt1"/>
              </a:solidFill>
            </a:endParaRPr>
          </a:p>
        </p:txBody>
      </p:sp>
      <p:sp>
        <p:nvSpPr>
          <p:cNvPr id="108" name="矩形: 圆角 107"/>
          <p:cNvSpPr/>
          <p:nvPr/>
        </p:nvSpPr>
        <p:spPr>
          <a:xfrm>
            <a:off x="8520145" y="3890963"/>
            <a:ext cx="2136709" cy="876300"/>
          </a:xfrm>
          <a:prstGeom prst="roundRect">
            <a:avLst>
              <a:gd name="adj" fmla="val 49685"/>
            </a:avLst>
          </a:prstGeom>
          <a:solidFill>
            <a:srgbClr val="D4E0ED"/>
          </a:solidFill>
          <a:ln w="254000">
            <a:gradFill flip="none" rotWithShape="1">
              <a:gsLst>
                <a:gs pos="42000">
                  <a:schemeClr val="bg1">
                    <a:alpha val="68000"/>
                  </a:schemeClr>
                </a:gs>
                <a:gs pos="60000">
                  <a:srgbClr val="D4E1ED">
                    <a:lumMod val="75000"/>
                  </a:srgbClr>
                </a:gs>
              </a:gsLst>
              <a:lin ang="42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9" name="对话气泡: 圆角矩形 108"/>
          <p:cNvSpPr/>
          <p:nvPr/>
        </p:nvSpPr>
        <p:spPr>
          <a:xfrm>
            <a:off x="6053455" y="728345"/>
            <a:ext cx="4584700" cy="2095500"/>
          </a:xfrm>
          <a:prstGeom prst="wedgeRoundRectCallout">
            <a:avLst>
              <a:gd name="adj1" fmla="val 30530"/>
              <a:gd name="adj2" fmla="val 70806"/>
              <a:gd name="adj3" fmla="val 16667"/>
            </a:avLst>
          </a:prstGeom>
          <a:gradFill flip="none" rotWithShape="1">
            <a:gsLst>
              <a:gs pos="0">
                <a:srgbClr val="D4E0ED">
                  <a:lumMod val="85000"/>
                  <a:lumOff val="15000"/>
                </a:srgbClr>
              </a:gs>
              <a:gs pos="100000">
                <a:srgbClr val="D4E0ED"/>
              </a:gs>
            </a:gsLst>
            <a:lin ang="5400000" scaled="1"/>
            <a:tileRect/>
          </a:gradFill>
          <a:ln w="254000">
            <a:gradFill flip="none" rotWithShape="1">
              <a:gsLst>
                <a:gs pos="37000">
                  <a:schemeClr val="bg1">
                    <a:alpha val="68000"/>
                  </a:schemeClr>
                </a:gs>
                <a:gs pos="53000">
                  <a:srgbClr val="D4E1ED">
                    <a:lumMod val="75000"/>
                  </a:srgbClr>
                </a:gs>
              </a:gsLst>
              <a:lin ang="42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文本框 110"/>
          <p:cNvSpPr txBox="1"/>
          <p:nvPr/>
        </p:nvSpPr>
        <p:spPr>
          <a:xfrm>
            <a:off x="8324850" y="1083310"/>
            <a:ext cx="18891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51607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r"/>
            <a:r>
              <a:rPr lang="zh-CN" altLang="en-US" sz="20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rPr>
              <a:t>白名单</a:t>
            </a:r>
            <a:endParaRPr lang="zh-CN" altLang="en-US" sz="2000" dirty="0">
              <a:effectLst>
                <a:outerShdw blurRad="50800" dist="38100" dir="13500000" algn="br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6334125" y="1699895"/>
            <a:ext cx="3883025" cy="598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通过设置白名单，对所有第一次标记为垃圾评论的评论进行纠正，重新标记为正常评论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8716764" y="4005947"/>
            <a:ext cx="1743472" cy="6451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600" dirty="0"/>
              <a:t>2</a:t>
            </a:r>
            <a:endParaRPr lang="zh-CN" altLang="en-US" sz="3600" dirty="0"/>
          </a:p>
        </p:txBody>
      </p:sp>
      <p:sp useBgFill="1">
        <p:nvSpPr>
          <p:cNvPr id="115" name="矩形: 圆角 114"/>
          <p:cNvSpPr/>
          <p:nvPr/>
        </p:nvSpPr>
        <p:spPr>
          <a:xfrm rot="2700000">
            <a:off x="456060" y="2427735"/>
            <a:ext cx="2002530" cy="2002530"/>
          </a:xfrm>
          <a:prstGeom prst="roundRect">
            <a:avLst/>
          </a:prstGeom>
          <a:ln w="254000">
            <a:gradFill flip="none" rotWithShape="1">
              <a:gsLst>
                <a:gs pos="15000">
                  <a:schemeClr val="bg1">
                    <a:alpha val="94000"/>
                  </a:schemeClr>
                </a:gs>
                <a:gs pos="76000">
                  <a:srgbClr val="D4E1ED">
                    <a:lumMod val="75000"/>
                  </a:srgbClr>
                </a:gs>
              </a:gsLst>
              <a:lin ang="6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图形 100"/>
          <p:cNvSpPr/>
          <p:nvPr/>
        </p:nvSpPr>
        <p:spPr>
          <a:xfrm>
            <a:off x="896002" y="2924383"/>
            <a:ext cx="1122646" cy="1122646"/>
          </a:xfrm>
          <a:custGeom>
            <a:avLst/>
            <a:gdLst>
              <a:gd name="connsiteX0" fmla="*/ 519190 w 1038380"/>
              <a:gd name="connsiteY0" fmla="*/ 1038381 h 1038380"/>
              <a:gd name="connsiteX1" fmla="*/ 0 w 1038380"/>
              <a:gd name="connsiteY1" fmla="*/ 519190 h 1038380"/>
              <a:gd name="connsiteX2" fmla="*/ 519190 w 1038380"/>
              <a:gd name="connsiteY2" fmla="*/ 0 h 1038380"/>
              <a:gd name="connsiteX3" fmla="*/ 1038381 w 1038380"/>
              <a:gd name="connsiteY3" fmla="*/ 519190 h 1038380"/>
              <a:gd name="connsiteX4" fmla="*/ 519190 w 1038380"/>
              <a:gd name="connsiteY4" fmla="*/ 1038381 h 1038380"/>
              <a:gd name="connsiteX5" fmla="*/ 519190 w 1038380"/>
              <a:gd name="connsiteY5" fmla="*/ 94398 h 1038380"/>
              <a:gd name="connsiteX6" fmla="*/ 94398 w 1038380"/>
              <a:gd name="connsiteY6" fmla="*/ 519190 h 1038380"/>
              <a:gd name="connsiteX7" fmla="*/ 519190 w 1038380"/>
              <a:gd name="connsiteY7" fmla="*/ 943983 h 1038380"/>
              <a:gd name="connsiteX8" fmla="*/ 943983 w 1038380"/>
              <a:gd name="connsiteY8" fmla="*/ 519190 h 1038380"/>
              <a:gd name="connsiteX9" fmla="*/ 519190 w 1038380"/>
              <a:gd name="connsiteY9" fmla="*/ 94398 h 1038380"/>
              <a:gd name="connsiteX10" fmla="*/ 707988 w 1038380"/>
              <a:gd name="connsiteY10" fmla="*/ 566389 h 1038380"/>
              <a:gd name="connsiteX11" fmla="*/ 600496 w 1038380"/>
              <a:gd name="connsiteY11" fmla="*/ 566389 h 1038380"/>
              <a:gd name="connsiteX12" fmla="*/ 519190 w 1038380"/>
              <a:gd name="connsiteY12" fmla="*/ 613588 h 1038380"/>
              <a:gd name="connsiteX13" fmla="*/ 424792 w 1038380"/>
              <a:gd name="connsiteY13" fmla="*/ 519190 h 1038380"/>
              <a:gd name="connsiteX14" fmla="*/ 471991 w 1038380"/>
              <a:gd name="connsiteY14" fmla="*/ 437885 h 1038380"/>
              <a:gd name="connsiteX15" fmla="*/ 471991 w 1038380"/>
              <a:gd name="connsiteY15" fmla="*/ 235995 h 1038380"/>
              <a:gd name="connsiteX16" fmla="*/ 519190 w 1038380"/>
              <a:gd name="connsiteY16" fmla="*/ 188796 h 1038380"/>
              <a:gd name="connsiteX17" fmla="*/ 566389 w 1038380"/>
              <a:gd name="connsiteY17" fmla="*/ 235995 h 1038380"/>
              <a:gd name="connsiteX18" fmla="*/ 566389 w 1038380"/>
              <a:gd name="connsiteY18" fmla="*/ 437885 h 1038380"/>
              <a:gd name="connsiteX19" fmla="*/ 600693 w 1038380"/>
              <a:gd name="connsiteY19" fmla="*/ 471991 h 1038380"/>
              <a:gd name="connsiteX20" fmla="*/ 707986 w 1038380"/>
              <a:gd name="connsiteY20" fmla="*/ 471991 h 1038380"/>
              <a:gd name="connsiteX21" fmla="*/ 755185 w 1038380"/>
              <a:gd name="connsiteY21" fmla="*/ 519190 h 1038380"/>
              <a:gd name="connsiteX22" fmla="*/ 707988 w 1038380"/>
              <a:gd name="connsiteY22" fmla="*/ 566389 h 103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038380" h="1038380">
                <a:moveTo>
                  <a:pt x="519190" y="1038381"/>
                </a:moveTo>
                <a:cubicBezTo>
                  <a:pt x="232451" y="1038381"/>
                  <a:pt x="0" y="805930"/>
                  <a:pt x="0" y="519190"/>
                </a:cubicBezTo>
                <a:cubicBezTo>
                  <a:pt x="0" y="232451"/>
                  <a:pt x="232452" y="0"/>
                  <a:pt x="519190" y="0"/>
                </a:cubicBezTo>
                <a:cubicBezTo>
                  <a:pt x="805929" y="0"/>
                  <a:pt x="1038381" y="232451"/>
                  <a:pt x="1038381" y="519190"/>
                </a:cubicBezTo>
                <a:cubicBezTo>
                  <a:pt x="1038381" y="805930"/>
                  <a:pt x="805930" y="1038381"/>
                  <a:pt x="519190" y="1038381"/>
                </a:cubicBezTo>
                <a:close/>
                <a:moveTo>
                  <a:pt x="519190" y="94398"/>
                </a:moveTo>
                <a:cubicBezTo>
                  <a:pt x="284583" y="94398"/>
                  <a:pt x="94398" y="284582"/>
                  <a:pt x="94398" y="519190"/>
                </a:cubicBezTo>
                <a:cubicBezTo>
                  <a:pt x="94398" y="753799"/>
                  <a:pt x="284582" y="943983"/>
                  <a:pt x="519190" y="943983"/>
                </a:cubicBezTo>
                <a:cubicBezTo>
                  <a:pt x="753799" y="943983"/>
                  <a:pt x="943983" y="753799"/>
                  <a:pt x="943983" y="519190"/>
                </a:cubicBezTo>
                <a:cubicBezTo>
                  <a:pt x="943983" y="284582"/>
                  <a:pt x="753799" y="94398"/>
                  <a:pt x="519190" y="94398"/>
                </a:cubicBezTo>
                <a:close/>
                <a:moveTo>
                  <a:pt x="707988" y="566389"/>
                </a:moveTo>
                <a:lnTo>
                  <a:pt x="600496" y="566389"/>
                </a:lnTo>
                <a:cubicBezTo>
                  <a:pt x="584146" y="594487"/>
                  <a:pt x="554042" y="613588"/>
                  <a:pt x="519190" y="613588"/>
                </a:cubicBezTo>
                <a:cubicBezTo>
                  <a:pt x="467055" y="613588"/>
                  <a:pt x="424792" y="571326"/>
                  <a:pt x="424792" y="519190"/>
                </a:cubicBezTo>
                <a:cubicBezTo>
                  <a:pt x="424792" y="484339"/>
                  <a:pt x="443894" y="454234"/>
                  <a:pt x="471991" y="437885"/>
                </a:cubicBezTo>
                <a:lnTo>
                  <a:pt x="471991" y="235995"/>
                </a:lnTo>
                <a:cubicBezTo>
                  <a:pt x="471991" y="209927"/>
                  <a:pt x="493122" y="188796"/>
                  <a:pt x="519190" y="188796"/>
                </a:cubicBezTo>
                <a:cubicBezTo>
                  <a:pt x="545259" y="188796"/>
                  <a:pt x="566389" y="209927"/>
                  <a:pt x="566389" y="235995"/>
                </a:cubicBezTo>
                <a:lnTo>
                  <a:pt x="566389" y="437885"/>
                </a:lnTo>
                <a:cubicBezTo>
                  <a:pt x="580556" y="446128"/>
                  <a:pt x="592368" y="457872"/>
                  <a:pt x="600693" y="471991"/>
                </a:cubicBezTo>
                <a:lnTo>
                  <a:pt x="707986" y="471991"/>
                </a:lnTo>
                <a:cubicBezTo>
                  <a:pt x="734055" y="471991"/>
                  <a:pt x="755185" y="493122"/>
                  <a:pt x="755185" y="519190"/>
                </a:cubicBezTo>
                <a:cubicBezTo>
                  <a:pt x="755187" y="545259"/>
                  <a:pt x="734055" y="566389"/>
                  <a:pt x="707988" y="566389"/>
                </a:cubicBezTo>
                <a:close/>
              </a:path>
            </a:pathLst>
          </a:custGeom>
          <a:gradFill flip="none" rotWithShape="1">
            <a:gsLst>
              <a:gs pos="100000">
                <a:srgbClr val="B8CEDB"/>
              </a:gs>
              <a:gs pos="0">
                <a:srgbClr val="D6E2EE"/>
              </a:gs>
            </a:gsLst>
            <a:lin ang="2700000" scaled="1"/>
            <a:tileRect/>
          </a:gradFill>
          <a:ln>
            <a:noFill/>
          </a:ln>
          <a:effectLst>
            <a:innerShdw blurRad="63500" dist="50800" dir="13500000">
              <a:srgbClr val="739EB9"/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6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6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" dur="91" autoRev="1" fill="hold">
                                          <p:stCondLst>
                                            <p:cond delay="136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by x="110000" y="11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10" dur="91" autoRev="1" fill="hold">
                                          <p:stCondLst>
                                            <p:cond delay="318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by x="95000" y="95000"/>
                                      <p:from x="100000" y="100000"/>
                                      <p:to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A-圆角矩形 23"/>
          <p:cNvSpPr/>
          <p:nvPr>
            <p:custDataLst>
              <p:tags r:id="rId1"/>
            </p:custDataLst>
          </p:nvPr>
        </p:nvSpPr>
        <p:spPr>
          <a:xfrm>
            <a:off x="-375068" y="3296023"/>
            <a:ext cx="9938168" cy="2659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5" name="PA-圆角矩形 24"/>
          <p:cNvSpPr/>
          <p:nvPr>
            <p:custDataLst>
              <p:tags r:id="rId2"/>
            </p:custDataLst>
          </p:nvPr>
        </p:nvSpPr>
        <p:spPr>
          <a:xfrm>
            <a:off x="2197608" y="3331884"/>
            <a:ext cx="811784" cy="194232"/>
          </a:xfrm>
          <a:prstGeom prst="roundRect">
            <a:avLst>
              <a:gd name="adj" fmla="val 50000"/>
            </a:avLst>
          </a:prstGeom>
          <a:solidFill>
            <a:srgbClr val="CEDBEA"/>
          </a:solidFill>
          <a:ln w="12700">
            <a:gradFill flip="none" rotWithShape="1">
              <a:gsLst>
                <a:gs pos="47000">
                  <a:srgbClr val="EAF0F7"/>
                </a:gs>
                <a:gs pos="86000">
                  <a:srgbClr val="8BA3BF">
                    <a:lumMod val="75000"/>
                    <a:lumOff val="25000"/>
                  </a:srgb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0" name="PA-圆角矩形 23"/>
          <p:cNvSpPr/>
          <p:nvPr>
            <p:custDataLst>
              <p:tags r:id="rId3"/>
            </p:custDataLst>
          </p:nvPr>
        </p:nvSpPr>
        <p:spPr>
          <a:xfrm>
            <a:off x="2361671" y="3191061"/>
            <a:ext cx="476459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1" name="PA-圆角矩形 23"/>
          <p:cNvSpPr/>
          <p:nvPr>
            <p:custDataLst>
              <p:tags r:id="rId4"/>
            </p:custDataLst>
          </p:nvPr>
        </p:nvSpPr>
        <p:spPr>
          <a:xfrm>
            <a:off x="5858400" y="3191061"/>
            <a:ext cx="475200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2" name="PA-椭圆 13"/>
          <p:cNvSpPr/>
          <p:nvPr>
            <p:custDataLst>
              <p:tags r:id="rId5"/>
            </p:custDataLst>
          </p:nvPr>
        </p:nvSpPr>
        <p:spPr>
          <a:xfrm>
            <a:off x="2410159" y="3235659"/>
            <a:ext cx="386681" cy="386681"/>
          </a:xfrm>
          <a:prstGeom prst="ellipse">
            <a:avLst/>
          </a:prstGeom>
          <a:gradFill>
            <a:gsLst>
              <a:gs pos="0">
                <a:srgbClr val="04DFFB"/>
              </a:gs>
              <a:gs pos="31000">
                <a:srgbClr val="00B0F0"/>
              </a:gs>
              <a:gs pos="79000">
                <a:srgbClr val="9340F5"/>
              </a:gs>
            </a:gsLst>
            <a:lin ang="2700000" scaled="1"/>
          </a:gradFill>
          <a:ln w="6350">
            <a:gradFill flip="none" rotWithShape="1"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" dist="25400" dir="135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1"/>
          <p:cNvSpPr/>
          <p:nvPr/>
        </p:nvSpPr>
        <p:spPr>
          <a:xfrm>
            <a:off x="1549400" y="3911601"/>
            <a:ext cx="2159000" cy="812800"/>
          </a:xfrm>
          <a:prstGeom prst="roundRect">
            <a:avLst>
              <a:gd name="adj" fmla="val 47024"/>
            </a:avLst>
          </a:prstGeom>
          <a:solidFill>
            <a:srgbClr val="CEDBEA"/>
          </a:soli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>
              <a:solidFill>
                <a:schemeClr val="lt1"/>
              </a:solidFill>
            </a:endParaRPr>
          </a:p>
        </p:txBody>
      </p:sp>
      <p:sp>
        <p:nvSpPr>
          <p:cNvPr id="112" name="矩形: 圆角 111"/>
          <p:cNvSpPr/>
          <p:nvPr/>
        </p:nvSpPr>
        <p:spPr>
          <a:xfrm>
            <a:off x="1560545" y="3886200"/>
            <a:ext cx="2136709" cy="876300"/>
          </a:xfrm>
          <a:prstGeom prst="roundRect">
            <a:avLst>
              <a:gd name="adj" fmla="val 49685"/>
            </a:avLst>
          </a:prstGeom>
          <a:solidFill>
            <a:srgbClr val="D4E0ED"/>
          </a:solidFill>
          <a:ln w="254000">
            <a:gradFill flip="none" rotWithShape="1">
              <a:gsLst>
                <a:gs pos="42000">
                  <a:schemeClr val="bg1">
                    <a:alpha val="68000"/>
                  </a:schemeClr>
                </a:gs>
                <a:gs pos="60000">
                  <a:srgbClr val="D4E1ED">
                    <a:lumMod val="75000"/>
                  </a:srgbClr>
                </a:gs>
              </a:gsLst>
              <a:lin ang="42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3" name="对话气泡: 圆角矩形 112"/>
          <p:cNvSpPr/>
          <p:nvPr/>
        </p:nvSpPr>
        <p:spPr>
          <a:xfrm>
            <a:off x="1485900" y="723900"/>
            <a:ext cx="4635500" cy="2095500"/>
          </a:xfrm>
          <a:prstGeom prst="wedgeRoundRectCallout">
            <a:avLst>
              <a:gd name="adj1" fmla="val -25848"/>
              <a:gd name="adj2" fmla="val 68382"/>
              <a:gd name="adj3" fmla="val 16667"/>
            </a:avLst>
          </a:prstGeom>
          <a:gradFill flip="none" rotWithShape="1">
            <a:gsLst>
              <a:gs pos="0">
                <a:srgbClr val="D4E0ED">
                  <a:lumMod val="85000"/>
                  <a:lumOff val="15000"/>
                </a:srgbClr>
              </a:gs>
              <a:gs pos="100000">
                <a:srgbClr val="D4E0ED"/>
              </a:gs>
            </a:gsLst>
            <a:lin ang="5400000" scaled="1"/>
            <a:tileRect/>
          </a:gradFill>
          <a:ln w="254000">
            <a:gradFill flip="none" rotWithShape="1">
              <a:gsLst>
                <a:gs pos="37000">
                  <a:schemeClr val="bg1">
                    <a:alpha val="68000"/>
                  </a:schemeClr>
                </a:gs>
                <a:gs pos="53000">
                  <a:srgbClr val="D4E1ED">
                    <a:lumMod val="75000"/>
                  </a:srgbClr>
                </a:gs>
              </a:gsLst>
              <a:lin ang="42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4" name="组合 113"/>
          <p:cNvGrpSpPr/>
          <p:nvPr/>
        </p:nvGrpSpPr>
        <p:grpSpPr>
          <a:xfrm>
            <a:off x="1866900" y="1082448"/>
            <a:ext cx="2260600" cy="658590"/>
            <a:chOff x="1550945" y="4159448"/>
            <a:chExt cx="2260600" cy="658590"/>
          </a:xfrm>
        </p:grpSpPr>
        <p:sp>
          <p:nvSpPr>
            <p:cNvPr id="115" name="文本框 114"/>
            <p:cNvSpPr txBox="1"/>
            <p:nvPr/>
          </p:nvSpPr>
          <p:spPr>
            <a:xfrm>
              <a:off x="1550945" y="4159448"/>
              <a:ext cx="226060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600">
                  <a:solidFill>
                    <a:srgbClr val="516070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zh-CN" altLang="en-US" sz="2000" dirty="0">
                  <a:effectLst>
                    <a:outerShdw blurRad="50800" dist="38100" dir="13500000" algn="br" rotWithShape="0">
                      <a:schemeClr val="bg1">
                        <a:alpha val="40000"/>
                      </a:schemeClr>
                    </a:outerShdw>
                  </a:effectLst>
                </a:rPr>
                <a:t>筛选并得出结果</a:t>
              </a:r>
              <a:endParaRPr lang="zh-CN" altLang="en-US" sz="20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1559195" y="4511333"/>
              <a:ext cx="187271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400" cap="all" dirty="0">
                <a:solidFill>
                  <a:srgbClr val="516070"/>
                </a:solidFill>
                <a:latin typeface="+mj-ea"/>
                <a:ea typeface="+mj-ea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117" name="矩形 116"/>
          <p:cNvSpPr/>
          <p:nvPr/>
        </p:nvSpPr>
        <p:spPr>
          <a:xfrm>
            <a:off x="1866900" y="1749675"/>
            <a:ext cx="4254500" cy="34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经过黑白名单筛选，得出结果并查看垃圾评论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1757164" y="3993572"/>
            <a:ext cx="1743472" cy="6451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600" dirty="0"/>
              <a:t>3</a:t>
            </a:r>
            <a:endParaRPr lang="zh-CN" altLang="en-US" sz="3600" dirty="0"/>
          </a:p>
        </p:txBody>
      </p:sp>
      <p:sp useBgFill="1">
        <p:nvSpPr>
          <p:cNvPr id="107" name="矩形: 圆角 106"/>
          <p:cNvSpPr/>
          <p:nvPr/>
        </p:nvSpPr>
        <p:spPr>
          <a:xfrm rot="2700000">
            <a:off x="9882571" y="2427735"/>
            <a:ext cx="2002530" cy="2002530"/>
          </a:xfrm>
          <a:prstGeom prst="roundRect">
            <a:avLst/>
          </a:prstGeom>
          <a:ln w="254000">
            <a:gradFill flip="none" rotWithShape="1">
              <a:gsLst>
                <a:gs pos="15000">
                  <a:schemeClr val="bg1">
                    <a:alpha val="94000"/>
                  </a:schemeClr>
                </a:gs>
                <a:gs pos="76000">
                  <a:srgbClr val="D4E1ED">
                    <a:lumMod val="75000"/>
                  </a:srgbClr>
                </a:gs>
              </a:gsLst>
              <a:lin ang="6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图形 100"/>
          <p:cNvSpPr/>
          <p:nvPr/>
        </p:nvSpPr>
        <p:spPr>
          <a:xfrm>
            <a:off x="10338452" y="2924383"/>
            <a:ext cx="1122646" cy="1122646"/>
          </a:xfrm>
          <a:custGeom>
            <a:avLst/>
            <a:gdLst>
              <a:gd name="connsiteX0" fmla="*/ 519190 w 1038380"/>
              <a:gd name="connsiteY0" fmla="*/ 1038381 h 1038380"/>
              <a:gd name="connsiteX1" fmla="*/ 0 w 1038380"/>
              <a:gd name="connsiteY1" fmla="*/ 519190 h 1038380"/>
              <a:gd name="connsiteX2" fmla="*/ 519190 w 1038380"/>
              <a:gd name="connsiteY2" fmla="*/ 0 h 1038380"/>
              <a:gd name="connsiteX3" fmla="*/ 1038381 w 1038380"/>
              <a:gd name="connsiteY3" fmla="*/ 519190 h 1038380"/>
              <a:gd name="connsiteX4" fmla="*/ 519190 w 1038380"/>
              <a:gd name="connsiteY4" fmla="*/ 1038381 h 1038380"/>
              <a:gd name="connsiteX5" fmla="*/ 519190 w 1038380"/>
              <a:gd name="connsiteY5" fmla="*/ 94398 h 1038380"/>
              <a:gd name="connsiteX6" fmla="*/ 94398 w 1038380"/>
              <a:gd name="connsiteY6" fmla="*/ 519190 h 1038380"/>
              <a:gd name="connsiteX7" fmla="*/ 519190 w 1038380"/>
              <a:gd name="connsiteY7" fmla="*/ 943983 h 1038380"/>
              <a:gd name="connsiteX8" fmla="*/ 943983 w 1038380"/>
              <a:gd name="connsiteY8" fmla="*/ 519190 h 1038380"/>
              <a:gd name="connsiteX9" fmla="*/ 519190 w 1038380"/>
              <a:gd name="connsiteY9" fmla="*/ 94398 h 1038380"/>
              <a:gd name="connsiteX10" fmla="*/ 707988 w 1038380"/>
              <a:gd name="connsiteY10" fmla="*/ 566389 h 1038380"/>
              <a:gd name="connsiteX11" fmla="*/ 600496 w 1038380"/>
              <a:gd name="connsiteY11" fmla="*/ 566389 h 1038380"/>
              <a:gd name="connsiteX12" fmla="*/ 519190 w 1038380"/>
              <a:gd name="connsiteY12" fmla="*/ 613588 h 1038380"/>
              <a:gd name="connsiteX13" fmla="*/ 424792 w 1038380"/>
              <a:gd name="connsiteY13" fmla="*/ 519190 h 1038380"/>
              <a:gd name="connsiteX14" fmla="*/ 471991 w 1038380"/>
              <a:gd name="connsiteY14" fmla="*/ 437885 h 1038380"/>
              <a:gd name="connsiteX15" fmla="*/ 471991 w 1038380"/>
              <a:gd name="connsiteY15" fmla="*/ 235995 h 1038380"/>
              <a:gd name="connsiteX16" fmla="*/ 519190 w 1038380"/>
              <a:gd name="connsiteY16" fmla="*/ 188796 h 1038380"/>
              <a:gd name="connsiteX17" fmla="*/ 566389 w 1038380"/>
              <a:gd name="connsiteY17" fmla="*/ 235995 h 1038380"/>
              <a:gd name="connsiteX18" fmla="*/ 566389 w 1038380"/>
              <a:gd name="connsiteY18" fmla="*/ 437885 h 1038380"/>
              <a:gd name="connsiteX19" fmla="*/ 600693 w 1038380"/>
              <a:gd name="connsiteY19" fmla="*/ 471991 h 1038380"/>
              <a:gd name="connsiteX20" fmla="*/ 707986 w 1038380"/>
              <a:gd name="connsiteY20" fmla="*/ 471991 h 1038380"/>
              <a:gd name="connsiteX21" fmla="*/ 755185 w 1038380"/>
              <a:gd name="connsiteY21" fmla="*/ 519190 h 1038380"/>
              <a:gd name="connsiteX22" fmla="*/ 707988 w 1038380"/>
              <a:gd name="connsiteY22" fmla="*/ 566389 h 103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038380" h="1038380">
                <a:moveTo>
                  <a:pt x="519190" y="1038381"/>
                </a:moveTo>
                <a:cubicBezTo>
                  <a:pt x="232451" y="1038381"/>
                  <a:pt x="0" y="805930"/>
                  <a:pt x="0" y="519190"/>
                </a:cubicBezTo>
                <a:cubicBezTo>
                  <a:pt x="0" y="232451"/>
                  <a:pt x="232452" y="0"/>
                  <a:pt x="519190" y="0"/>
                </a:cubicBezTo>
                <a:cubicBezTo>
                  <a:pt x="805929" y="0"/>
                  <a:pt x="1038381" y="232451"/>
                  <a:pt x="1038381" y="519190"/>
                </a:cubicBezTo>
                <a:cubicBezTo>
                  <a:pt x="1038381" y="805930"/>
                  <a:pt x="805930" y="1038381"/>
                  <a:pt x="519190" y="1038381"/>
                </a:cubicBezTo>
                <a:close/>
                <a:moveTo>
                  <a:pt x="519190" y="94398"/>
                </a:moveTo>
                <a:cubicBezTo>
                  <a:pt x="284583" y="94398"/>
                  <a:pt x="94398" y="284582"/>
                  <a:pt x="94398" y="519190"/>
                </a:cubicBezTo>
                <a:cubicBezTo>
                  <a:pt x="94398" y="753799"/>
                  <a:pt x="284582" y="943983"/>
                  <a:pt x="519190" y="943983"/>
                </a:cubicBezTo>
                <a:cubicBezTo>
                  <a:pt x="753799" y="943983"/>
                  <a:pt x="943983" y="753799"/>
                  <a:pt x="943983" y="519190"/>
                </a:cubicBezTo>
                <a:cubicBezTo>
                  <a:pt x="943983" y="284582"/>
                  <a:pt x="753799" y="94398"/>
                  <a:pt x="519190" y="94398"/>
                </a:cubicBezTo>
                <a:close/>
                <a:moveTo>
                  <a:pt x="707988" y="566389"/>
                </a:moveTo>
                <a:lnTo>
                  <a:pt x="600496" y="566389"/>
                </a:lnTo>
                <a:cubicBezTo>
                  <a:pt x="584146" y="594487"/>
                  <a:pt x="554042" y="613588"/>
                  <a:pt x="519190" y="613588"/>
                </a:cubicBezTo>
                <a:cubicBezTo>
                  <a:pt x="467055" y="613588"/>
                  <a:pt x="424792" y="571326"/>
                  <a:pt x="424792" y="519190"/>
                </a:cubicBezTo>
                <a:cubicBezTo>
                  <a:pt x="424792" y="484339"/>
                  <a:pt x="443894" y="454234"/>
                  <a:pt x="471991" y="437885"/>
                </a:cubicBezTo>
                <a:lnTo>
                  <a:pt x="471991" y="235995"/>
                </a:lnTo>
                <a:cubicBezTo>
                  <a:pt x="471991" y="209927"/>
                  <a:pt x="493122" y="188796"/>
                  <a:pt x="519190" y="188796"/>
                </a:cubicBezTo>
                <a:cubicBezTo>
                  <a:pt x="545259" y="188796"/>
                  <a:pt x="566389" y="209927"/>
                  <a:pt x="566389" y="235995"/>
                </a:cubicBezTo>
                <a:lnTo>
                  <a:pt x="566389" y="437885"/>
                </a:lnTo>
                <a:cubicBezTo>
                  <a:pt x="580556" y="446128"/>
                  <a:pt x="592368" y="457872"/>
                  <a:pt x="600693" y="471991"/>
                </a:cubicBezTo>
                <a:lnTo>
                  <a:pt x="707986" y="471991"/>
                </a:lnTo>
                <a:cubicBezTo>
                  <a:pt x="734055" y="471991"/>
                  <a:pt x="755185" y="493122"/>
                  <a:pt x="755185" y="519190"/>
                </a:cubicBezTo>
                <a:cubicBezTo>
                  <a:pt x="755187" y="545259"/>
                  <a:pt x="734055" y="566389"/>
                  <a:pt x="707988" y="566389"/>
                </a:cubicBezTo>
                <a:close/>
              </a:path>
            </a:pathLst>
          </a:custGeom>
          <a:gradFill flip="none" rotWithShape="1">
            <a:gsLst>
              <a:gs pos="100000">
                <a:srgbClr val="B8CEDB"/>
              </a:gs>
              <a:gs pos="0">
                <a:srgbClr val="D6E2EE"/>
              </a:gs>
            </a:gsLst>
            <a:lin ang="2700000" scaled="1"/>
            <a:tileRect/>
          </a:gradFill>
          <a:ln>
            <a:noFill/>
          </a:ln>
          <a:effectLst>
            <a:innerShdw blurRad="63500" dist="50800" dir="13500000">
              <a:srgbClr val="739EB9"/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" dur="91" autoRev="1" fill="hold">
                                          <p:stCondLst>
                                            <p:cond delay="136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by x="110000" y="11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10" dur="91" autoRev="1" fill="hold">
                                          <p:stCondLst>
                                            <p:cond delay="318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by x="95000" y="95000"/>
                                      <p:from x="100000" y="100000"/>
                                      <p:to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矩形: 圆角 109"/>
          <p:cNvSpPr/>
          <p:nvPr/>
        </p:nvSpPr>
        <p:spPr>
          <a:xfrm rot="2700000">
            <a:off x="9883297" y="2427735"/>
            <a:ext cx="2002530" cy="2002530"/>
          </a:xfrm>
          <a:prstGeom prst="roundRect">
            <a:avLst/>
          </a:prstGeom>
          <a:ln w="254000">
            <a:gradFill flip="none" rotWithShape="1">
              <a:gsLst>
                <a:gs pos="15000">
                  <a:schemeClr val="bg1">
                    <a:alpha val="94000"/>
                  </a:schemeClr>
                </a:gs>
                <a:gs pos="76000">
                  <a:srgbClr val="D4E1ED">
                    <a:lumMod val="75000"/>
                  </a:srgbClr>
                </a:gs>
              </a:gsLst>
              <a:lin ang="6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PA-圆角矩形 23"/>
          <p:cNvSpPr/>
          <p:nvPr>
            <p:custDataLst>
              <p:tags r:id="rId1"/>
            </p:custDataLst>
          </p:nvPr>
        </p:nvSpPr>
        <p:spPr>
          <a:xfrm>
            <a:off x="-375068" y="3296023"/>
            <a:ext cx="9938168" cy="2659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5" name="PA-圆角矩形 24"/>
          <p:cNvSpPr/>
          <p:nvPr>
            <p:custDataLst>
              <p:tags r:id="rId2"/>
            </p:custDataLst>
          </p:nvPr>
        </p:nvSpPr>
        <p:spPr>
          <a:xfrm>
            <a:off x="5690108" y="3331884"/>
            <a:ext cx="811784" cy="194232"/>
          </a:xfrm>
          <a:prstGeom prst="roundRect">
            <a:avLst>
              <a:gd name="adj" fmla="val 50000"/>
            </a:avLst>
          </a:prstGeom>
          <a:solidFill>
            <a:srgbClr val="CEDBEA"/>
          </a:solidFill>
          <a:ln w="12700">
            <a:gradFill flip="none" rotWithShape="1">
              <a:gsLst>
                <a:gs pos="47000">
                  <a:srgbClr val="EAF0F7"/>
                </a:gs>
                <a:gs pos="86000">
                  <a:srgbClr val="8BA3BF">
                    <a:lumMod val="75000"/>
                    <a:lumOff val="25000"/>
                  </a:srgb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7" name="图形 100"/>
          <p:cNvSpPr/>
          <p:nvPr/>
        </p:nvSpPr>
        <p:spPr>
          <a:xfrm>
            <a:off x="10338452" y="2924383"/>
            <a:ext cx="1122646" cy="1122646"/>
          </a:xfrm>
          <a:custGeom>
            <a:avLst/>
            <a:gdLst>
              <a:gd name="connsiteX0" fmla="*/ 519190 w 1038380"/>
              <a:gd name="connsiteY0" fmla="*/ 1038381 h 1038380"/>
              <a:gd name="connsiteX1" fmla="*/ 0 w 1038380"/>
              <a:gd name="connsiteY1" fmla="*/ 519190 h 1038380"/>
              <a:gd name="connsiteX2" fmla="*/ 519190 w 1038380"/>
              <a:gd name="connsiteY2" fmla="*/ 0 h 1038380"/>
              <a:gd name="connsiteX3" fmla="*/ 1038381 w 1038380"/>
              <a:gd name="connsiteY3" fmla="*/ 519190 h 1038380"/>
              <a:gd name="connsiteX4" fmla="*/ 519190 w 1038380"/>
              <a:gd name="connsiteY4" fmla="*/ 1038381 h 1038380"/>
              <a:gd name="connsiteX5" fmla="*/ 519190 w 1038380"/>
              <a:gd name="connsiteY5" fmla="*/ 94398 h 1038380"/>
              <a:gd name="connsiteX6" fmla="*/ 94398 w 1038380"/>
              <a:gd name="connsiteY6" fmla="*/ 519190 h 1038380"/>
              <a:gd name="connsiteX7" fmla="*/ 519190 w 1038380"/>
              <a:gd name="connsiteY7" fmla="*/ 943983 h 1038380"/>
              <a:gd name="connsiteX8" fmla="*/ 943983 w 1038380"/>
              <a:gd name="connsiteY8" fmla="*/ 519190 h 1038380"/>
              <a:gd name="connsiteX9" fmla="*/ 519190 w 1038380"/>
              <a:gd name="connsiteY9" fmla="*/ 94398 h 1038380"/>
              <a:gd name="connsiteX10" fmla="*/ 707988 w 1038380"/>
              <a:gd name="connsiteY10" fmla="*/ 566389 h 1038380"/>
              <a:gd name="connsiteX11" fmla="*/ 600496 w 1038380"/>
              <a:gd name="connsiteY11" fmla="*/ 566389 h 1038380"/>
              <a:gd name="connsiteX12" fmla="*/ 519190 w 1038380"/>
              <a:gd name="connsiteY12" fmla="*/ 613588 h 1038380"/>
              <a:gd name="connsiteX13" fmla="*/ 424792 w 1038380"/>
              <a:gd name="connsiteY13" fmla="*/ 519190 h 1038380"/>
              <a:gd name="connsiteX14" fmla="*/ 471991 w 1038380"/>
              <a:gd name="connsiteY14" fmla="*/ 437885 h 1038380"/>
              <a:gd name="connsiteX15" fmla="*/ 471991 w 1038380"/>
              <a:gd name="connsiteY15" fmla="*/ 235995 h 1038380"/>
              <a:gd name="connsiteX16" fmla="*/ 519190 w 1038380"/>
              <a:gd name="connsiteY16" fmla="*/ 188796 h 1038380"/>
              <a:gd name="connsiteX17" fmla="*/ 566389 w 1038380"/>
              <a:gd name="connsiteY17" fmla="*/ 235995 h 1038380"/>
              <a:gd name="connsiteX18" fmla="*/ 566389 w 1038380"/>
              <a:gd name="connsiteY18" fmla="*/ 437885 h 1038380"/>
              <a:gd name="connsiteX19" fmla="*/ 600693 w 1038380"/>
              <a:gd name="connsiteY19" fmla="*/ 471991 h 1038380"/>
              <a:gd name="connsiteX20" fmla="*/ 707986 w 1038380"/>
              <a:gd name="connsiteY20" fmla="*/ 471991 h 1038380"/>
              <a:gd name="connsiteX21" fmla="*/ 755185 w 1038380"/>
              <a:gd name="connsiteY21" fmla="*/ 519190 h 1038380"/>
              <a:gd name="connsiteX22" fmla="*/ 707988 w 1038380"/>
              <a:gd name="connsiteY22" fmla="*/ 566389 h 103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038380" h="1038380">
                <a:moveTo>
                  <a:pt x="519190" y="1038381"/>
                </a:moveTo>
                <a:cubicBezTo>
                  <a:pt x="232451" y="1038381"/>
                  <a:pt x="0" y="805930"/>
                  <a:pt x="0" y="519190"/>
                </a:cubicBezTo>
                <a:cubicBezTo>
                  <a:pt x="0" y="232451"/>
                  <a:pt x="232452" y="0"/>
                  <a:pt x="519190" y="0"/>
                </a:cubicBezTo>
                <a:cubicBezTo>
                  <a:pt x="805929" y="0"/>
                  <a:pt x="1038381" y="232451"/>
                  <a:pt x="1038381" y="519190"/>
                </a:cubicBezTo>
                <a:cubicBezTo>
                  <a:pt x="1038381" y="805930"/>
                  <a:pt x="805930" y="1038381"/>
                  <a:pt x="519190" y="1038381"/>
                </a:cubicBezTo>
                <a:close/>
                <a:moveTo>
                  <a:pt x="519190" y="94398"/>
                </a:moveTo>
                <a:cubicBezTo>
                  <a:pt x="284583" y="94398"/>
                  <a:pt x="94398" y="284582"/>
                  <a:pt x="94398" y="519190"/>
                </a:cubicBezTo>
                <a:cubicBezTo>
                  <a:pt x="94398" y="753799"/>
                  <a:pt x="284582" y="943983"/>
                  <a:pt x="519190" y="943983"/>
                </a:cubicBezTo>
                <a:cubicBezTo>
                  <a:pt x="753799" y="943983"/>
                  <a:pt x="943983" y="753799"/>
                  <a:pt x="943983" y="519190"/>
                </a:cubicBezTo>
                <a:cubicBezTo>
                  <a:pt x="943983" y="284582"/>
                  <a:pt x="753799" y="94398"/>
                  <a:pt x="519190" y="94398"/>
                </a:cubicBezTo>
                <a:close/>
                <a:moveTo>
                  <a:pt x="707988" y="566389"/>
                </a:moveTo>
                <a:lnTo>
                  <a:pt x="600496" y="566389"/>
                </a:lnTo>
                <a:cubicBezTo>
                  <a:pt x="584146" y="594487"/>
                  <a:pt x="554042" y="613588"/>
                  <a:pt x="519190" y="613588"/>
                </a:cubicBezTo>
                <a:cubicBezTo>
                  <a:pt x="467055" y="613588"/>
                  <a:pt x="424792" y="571326"/>
                  <a:pt x="424792" y="519190"/>
                </a:cubicBezTo>
                <a:cubicBezTo>
                  <a:pt x="424792" y="484339"/>
                  <a:pt x="443894" y="454234"/>
                  <a:pt x="471991" y="437885"/>
                </a:cubicBezTo>
                <a:lnTo>
                  <a:pt x="471991" y="235995"/>
                </a:lnTo>
                <a:cubicBezTo>
                  <a:pt x="471991" y="209927"/>
                  <a:pt x="493122" y="188796"/>
                  <a:pt x="519190" y="188796"/>
                </a:cubicBezTo>
                <a:cubicBezTo>
                  <a:pt x="545259" y="188796"/>
                  <a:pt x="566389" y="209927"/>
                  <a:pt x="566389" y="235995"/>
                </a:cubicBezTo>
                <a:lnTo>
                  <a:pt x="566389" y="437885"/>
                </a:lnTo>
                <a:cubicBezTo>
                  <a:pt x="580556" y="446128"/>
                  <a:pt x="592368" y="457872"/>
                  <a:pt x="600693" y="471991"/>
                </a:cubicBezTo>
                <a:lnTo>
                  <a:pt x="707986" y="471991"/>
                </a:lnTo>
                <a:cubicBezTo>
                  <a:pt x="734055" y="471991"/>
                  <a:pt x="755185" y="493122"/>
                  <a:pt x="755185" y="519190"/>
                </a:cubicBezTo>
                <a:cubicBezTo>
                  <a:pt x="755187" y="545259"/>
                  <a:pt x="734055" y="566389"/>
                  <a:pt x="707988" y="566389"/>
                </a:cubicBezTo>
                <a:close/>
              </a:path>
            </a:pathLst>
          </a:custGeom>
          <a:gradFill flip="none" rotWithShape="1">
            <a:gsLst>
              <a:gs pos="100000">
                <a:srgbClr val="B8CEDB"/>
              </a:gs>
              <a:gs pos="0">
                <a:srgbClr val="D6E2EE"/>
              </a:gs>
            </a:gsLst>
            <a:lin ang="2700000" scaled="1"/>
            <a:tileRect/>
          </a:gradFill>
          <a:ln>
            <a:noFill/>
          </a:ln>
          <a:effectLst>
            <a:innerShdw blurRad="63500" dist="50800" dir="13500000">
              <a:srgbClr val="739EB9"/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" name="PA-圆角矩形 23"/>
          <p:cNvSpPr/>
          <p:nvPr>
            <p:custDataLst>
              <p:tags r:id="rId3"/>
            </p:custDataLst>
          </p:nvPr>
        </p:nvSpPr>
        <p:spPr>
          <a:xfrm>
            <a:off x="2361671" y="3191061"/>
            <a:ext cx="476459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1" name="PA-圆角矩形 23"/>
          <p:cNvSpPr/>
          <p:nvPr>
            <p:custDataLst>
              <p:tags r:id="rId4"/>
            </p:custDataLst>
          </p:nvPr>
        </p:nvSpPr>
        <p:spPr>
          <a:xfrm>
            <a:off x="5858400" y="3191061"/>
            <a:ext cx="475200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9" name="1"/>
          <p:cNvSpPr/>
          <p:nvPr/>
        </p:nvSpPr>
        <p:spPr>
          <a:xfrm>
            <a:off x="5054600" y="3929064"/>
            <a:ext cx="2159000" cy="812800"/>
          </a:xfrm>
          <a:prstGeom prst="roundRect">
            <a:avLst>
              <a:gd name="adj" fmla="val 47024"/>
            </a:avLst>
          </a:prstGeom>
          <a:solidFill>
            <a:srgbClr val="CEDBEA"/>
          </a:soli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>
              <a:solidFill>
                <a:schemeClr val="lt1"/>
              </a:solidFill>
            </a:endParaRPr>
          </a:p>
        </p:txBody>
      </p:sp>
      <p:sp>
        <p:nvSpPr>
          <p:cNvPr id="103" name="!!3"/>
          <p:cNvSpPr/>
          <p:nvPr/>
        </p:nvSpPr>
        <p:spPr>
          <a:xfrm>
            <a:off x="5065745" y="3903663"/>
            <a:ext cx="2136709" cy="876300"/>
          </a:xfrm>
          <a:prstGeom prst="roundRect">
            <a:avLst>
              <a:gd name="adj" fmla="val 49685"/>
            </a:avLst>
          </a:prstGeom>
          <a:solidFill>
            <a:srgbClr val="D4E0ED"/>
          </a:solidFill>
          <a:ln w="254000">
            <a:gradFill flip="none" rotWithShape="1">
              <a:gsLst>
                <a:gs pos="42000">
                  <a:schemeClr val="bg1">
                    <a:alpha val="68000"/>
                  </a:schemeClr>
                </a:gs>
                <a:gs pos="60000">
                  <a:srgbClr val="D4E1ED">
                    <a:lumMod val="75000"/>
                  </a:srgbClr>
                </a:gs>
              </a:gsLst>
              <a:lin ang="42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" name="对话气泡: 圆角矩形 103"/>
          <p:cNvSpPr/>
          <p:nvPr/>
        </p:nvSpPr>
        <p:spPr>
          <a:xfrm>
            <a:off x="2489200" y="650875"/>
            <a:ext cx="4584700" cy="2095500"/>
          </a:xfrm>
          <a:prstGeom prst="wedgeRoundRectCallout">
            <a:avLst>
              <a:gd name="adj1" fmla="val 30530"/>
              <a:gd name="adj2" fmla="val 70806"/>
              <a:gd name="adj3" fmla="val 16667"/>
            </a:avLst>
          </a:prstGeom>
          <a:gradFill flip="none" rotWithShape="1">
            <a:gsLst>
              <a:gs pos="0">
                <a:srgbClr val="D4E0ED">
                  <a:lumMod val="85000"/>
                  <a:lumOff val="15000"/>
                </a:srgbClr>
              </a:gs>
              <a:gs pos="100000">
                <a:srgbClr val="D4E0ED"/>
              </a:gs>
            </a:gsLst>
            <a:lin ang="5400000" scaled="1"/>
            <a:tileRect/>
          </a:gradFill>
          <a:ln w="254000">
            <a:gradFill flip="none" rotWithShape="1">
              <a:gsLst>
                <a:gs pos="37000">
                  <a:schemeClr val="bg1">
                    <a:alpha val="68000"/>
                  </a:schemeClr>
                </a:gs>
                <a:gs pos="53000">
                  <a:srgbClr val="D4E1ED">
                    <a:lumMod val="75000"/>
                  </a:srgbClr>
                </a:gs>
              </a:gsLst>
              <a:lin ang="42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4257675" y="1134110"/>
            <a:ext cx="2501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51607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r"/>
            <a:r>
              <a:rPr lang="zh-CN" altLang="en-US" sz="20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rPr>
              <a:t>不断更改关键词</a:t>
            </a:r>
            <a:endParaRPr lang="zh-CN" altLang="en-US" sz="2000" dirty="0">
              <a:effectLst>
                <a:outerShdw blurRad="50800" dist="38100" dir="13500000" algn="br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2508250" y="1750553"/>
            <a:ext cx="4254500" cy="598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观察哪些黑名单中的关键词设置的不好，总是误将正常评论标记为垃圾评论，或者增添白名单中的关键词，修改误标记的评论。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5262364" y="4018647"/>
            <a:ext cx="1743472" cy="6451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111" name="文本框 110"/>
          <p:cNvSpPr txBox="1"/>
          <p:nvPr/>
        </p:nvSpPr>
        <p:spPr>
          <a:xfrm>
            <a:off x="676275" y="-975745"/>
            <a:ext cx="6083300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en-US" altLang="zh-CN" sz="5400" dirty="0">
                <a:noFill/>
              </a:rPr>
              <a:t>PART 03</a:t>
            </a:r>
            <a:endParaRPr lang="zh-CN" altLang="en-US" sz="5400" dirty="0">
              <a:noFill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676275" y="-824879"/>
            <a:ext cx="6083300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en-US" altLang="zh-CN" sz="5400" dirty="0">
                <a:noFill/>
              </a:rPr>
              <a:t>PART 03</a:t>
            </a:r>
            <a:endParaRPr lang="zh-CN" altLang="en-US" sz="5400" dirty="0">
              <a:noFill/>
            </a:endParaRPr>
          </a:p>
        </p:txBody>
      </p:sp>
      <p:sp>
        <p:nvSpPr>
          <p:cNvPr id="102" name="PA-椭圆 13"/>
          <p:cNvSpPr/>
          <p:nvPr>
            <p:custDataLst>
              <p:tags r:id="rId5"/>
            </p:custDataLst>
          </p:nvPr>
        </p:nvSpPr>
        <p:spPr>
          <a:xfrm>
            <a:off x="5902659" y="3235659"/>
            <a:ext cx="386681" cy="386681"/>
          </a:xfrm>
          <a:prstGeom prst="ellipse">
            <a:avLst/>
          </a:prstGeom>
          <a:gradFill>
            <a:gsLst>
              <a:gs pos="0">
                <a:srgbClr val="04DFFB"/>
              </a:gs>
              <a:gs pos="31000">
                <a:srgbClr val="00B0F0"/>
              </a:gs>
              <a:gs pos="79000">
                <a:srgbClr val="9340F5"/>
              </a:gs>
            </a:gsLst>
            <a:lin ang="2700000" scaled="1"/>
          </a:gradFill>
          <a:ln w="6350">
            <a:gradFill flip="none" rotWithShape="1"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" dist="25400" dir="135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PA-文本框 49"/>
          <p:cNvSpPr txBox="1"/>
          <p:nvPr>
            <p:custDataLst>
              <p:tags r:id="rId6"/>
            </p:custDataLst>
          </p:nvPr>
        </p:nvSpPr>
        <p:spPr>
          <a:xfrm>
            <a:off x="-3197550" y="4680518"/>
            <a:ext cx="16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cap="all">
                <a:solidFill>
                  <a:srgbClr val="516070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dirty="0"/>
              <a:t>Read  More</a:t>
            </a:r>
            <a:endParaRPr lang="zh-CN" altLang="en-US" dirty="0"/>
          </a:p>
        </p:txBody>
      </p:sp>
      <p:pic>
        <p:nvPicPr>
          <p:cNvPr id="114" name="图形 1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41491" y="4671396"/>
            <a:ext cx="361950" cy="361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" dur="91" autoRev="1" fill="hold">
                                          <p:stCondLst>
                                            <p:cond delay="136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by x="110000" y="11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10" dur="91" autoRev="1" fill="hold">
                                          <p:stCondLst>
                                            <p:cond delay="318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by x="95000" y="95000"/>
                                      <p:from x="100000" y="100000"/>
                                      <p:to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!!11"/>
          <p:cNvSpPr txBox="1"/>
          <p:nvPr/>
        </p:nvSpPr>
        <p:spPr>
          <a:xfrm>
            <a:off x="7706689" y="93891"/>
            <a:ext cx="4172743" cy="768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r"/>
            <a:r>
              <a:rPr lang="zh-CN" altLang="en-US" dirty="0"/>
              <a:t>结果展示</a:t>
            </a:r>
            <a:endParaRPr lang="zh-CN" altLang="en-US" dirty="0"/>
          </a:p>
        </p:txBody>
      </p:sp>
      <p:sp>
        <p:nvSpPr>
          <p:cNvPr id="24" name="!!111"/>
          <p:cNvSpPr txBox="1"/>
          <p:nvPr/>
        </p:nvSpPr>
        <p:spPr>
          <a:xfrm>
            <a:off x="7821748" y="740168"/>
            <a:ext cx="4057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cap="all" dirty="0">
                <a:solidFill>
                  <a:srgbClr val="516070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阈值为</a:t>
            </a:r>
            <a:r>
              <a:rPr lang="en-US" altLang="zh-CN" cap="all" dirty="0">
                <a:solidFill>
                  <a:srgbClr val="516070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1</a:t>
            </a:r>
            <a:r>
              <a:rPr lang="zh-CN" altLang="en-US" cap="all" dirty="0">
                <a:solidFill>
                  <a:srgbClr val="516070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时的结果</a:t>
            </a:r>
            <a:endParaRPr lang="zh-CN" altLang="en-US" cap="all" dirty="0">
              <a:solidFill>
                <a:srgbClr val="516070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2470785" y="0"/>
            <a:ext cx="6102350" cy="6858000"/>
            <a:chOff x="-26" y="0"/>
            <a:chExt cx="9610" cy="10800"/>
          </a:xfrm>
        </p:grpSpPr>
        <p:sp>
          <p:nvSpPr>
            <p:cNvPr id="6" name="箭头: V 形 5"/>
            <p:cNvSpPr/>
            <p:nvPr/>
          </p:nvSpPr>
          <p:spPr>
            <a:xfrm>
              <a:off x="4264" y="0"/>
              <a:ext cx="5320" cy="10800"/>
            </a:xfrm>
            <a:prstGeom prst="chevron">
              <a:avLst/>
            </a:prstGeom>
            <a:gradFill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/>
                </a:gs>
              </a:gsLst>
              <a:lin ang="2700000" scaled="0"/>
            </a:gradFill>
            <a:ln w="254000">
              <a:noFill/>
            </a:ln>
            <a:effectLst>
              <a:outerShdw blurRad="596900" dist="38100" dir="18900000" sx="105000" sy="105000" algn="bl" rotWithShape="0">
                <a:srgbClr val="80A7C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1"/>
            <a:srcRect l="26155" r="22910"/>
            <a:stretch>
              <a:fillRect/>
            </a:stretch>
          </p:blipFill>
          <p:spPr>
            <a:xfrm>
              <a:off x="-26" y="0"/>
              <a:ext cx="8251" cy="10800"/>
            </a:xfrm>
            <a:prstGeom prst="homePlate">
              <a:avLst>
                <a:gd name="adj" fmla="val 31301"/>
              </a:avLst>
            </a:prstGeom>
            <a:effectLst>
              <a:innerShdw blurRad="190500" dist="114300" dir="18900000">
                <a:srgbClr val="546F90">
                  <a:alpha val="50000"/>
                </a:srgbClr>
              </a:innerShdw>
            </a:effectLst>
          </p:spPr>
        </p:pic>
      </p:grpSp>
      <p:sp>
        <p:nvSpPr>
          <p:cNvPr id="145" name="!!1~"/>
          <p:cNvSpPr txBox="1"/>
          <p:nvPr/>
        </p:nvSpPr>
        <p:spPr>
          <a:xfrm>
            <a:off x="676275" y="-824879"/>
            <a:ext cx="6083300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en-US" altLang="zh-CN" sz="5400" dirty="0">
                <a:noFill/>
              </a:rPr>
              <a:t>PART 04</a:t>
            </a:r>
            <a:endParaRPr lang="zh-CN" altLang="en-US" sz="5400" dirty="0">
              <a:noFill/>
            </a:endParaRPr>
          </a:p>
        </p:txBody>
      </p:sp>
      <p:pic>
        <p:nvPicPr>
          <p:cNvPr id="9" name="图片 8" descr="表格-副本 (11)"/>
          <p:cNvPicPr>
            <a:picLocks noChangeAspect="1"/>
          </p:cNvPicPr>
          <p:nvPr/>
        </p:nvPicPr>
        <p:blipFill>
          <a:blip r:embed="rId2"/>
          <a:srcRect t="5537" b="12519"/>
          <a:stretch>
            <a:fillRect/>
          </a:stretch>
        </p:blipFill>
        <p:spPr>
          <a:xfrm>
            <a:off x="309880" y="1638935"/>
            <a:ext cx="11805920" cy="5045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!!11"/>
          <p:cNvSpPr txBox="1"/>
          <p:nvPr/>
        </p:nvSpPr>
        <p:spPr>
          <a:xfrm>
            <a:off x="7589214" y="462191"/>
            <a:ext cx="4172743" cy="768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r"/>
            <a:r>
              <a:rPr lang="zh-CN" altLang="en-US" dirty="0"/>
              <a:t>结果展示</a:t>
            </a:r>
            <a:endParaRPr lang="zh-CN" altLang="en-US" dirty="0"/>
          </a:p>
        </p:txBody>
      </p:sp>
      <p:sp>
        <p:nvSpPr>
          <p:cNvPr id="24" name="!!111"/>
          <p:cNvSpPr txBox="1"/>
          <p:nvPr/>
        </p:nvSpPr>
        <p:spPr>
          <a:xfrm>
            <a:off x="7704273" y="1108468"/>
            <a:ext cx="4057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cap="all" dirty="0">
                <a:solidFill>
                  <a:srgbClr val="516070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阈值为</a:t>
            </a:r>
            <a:r>
              <a:rPr lang="en-US" altLang="zh-CN" cap="all" dirty="0">
                <a:solidFill>
                  <a:srgbClr val="516070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2</a:t>
            </a:r>
            <a:r>
              <a:rPr lang="zh-CN" altLang="en-US" cap="all" dirty="0">
                <a:solidFill>
                  <a:srgbClr val="516070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时的结果</a:t>
            </a:r>
            <a:endParaRPr lang="zh-CN" altLang="en-US" cap="all" dirty="0">
              <a:solidFill>
                <a:srgbClr val="516070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2470785" y="0"/>
            <a:ext cx="6102350" cy="6858000"/>
            <a:chOff x="-26" y="0"/>
            <a:chExt cx="9610" cy="10800"/>
          </a:xfrm>
        </p:grpSpPr>
        <p:sp>
          <p:nvSpPr>
            <p:cNvPr id="6" name="箭头: V 形 5"/>
            <p:cNvSpPr/>
            <p:nvPr/>
          </p:nvSpPr>
          <p:spPr>
            <a:xfrm>
              <a:off x="4264" y="0"/>
              <a:ext cx="5320" cy="10800"/>
            </a:xfrm>
            <a:prstGeom prst="chevron">
              <a:avLst/>
            </a:prstGeom>
            <a:gradFill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/>
                </a:gs>
              </a:gsLst>
              <a:lin ang="2700000" scaled="0"/>
            </a:gradFill>
            <a:ln w="254000">
              <a:noFill/>
            </a:ln>
            <a:effectLst>
              <a:outerShdw blurRad="596900" dist="38100" dir="18900000" sx="105000" sy="105000" algn="bl" rotWithShape="0">
                <a:srgbClr val="80A7C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1"/>
            <a:srcRect l="26155" r="22910"/>
            <a:stretch>
              <a:fillRect/>
            </a:stretch>
          </p:blipFill>
          <p:spPr>
            <a:xfrm>
              <a:off x="-26" y="0"/>
              <a:ext cx="8251" cy="10800"/>
            </a:xfrm>
            <a:prstGeom prst="homePlate">
              <a:avLst>
                <a:gd name="adj" fmla="val 31301"/>
              </a:avLst>
            </a:prstGeom>
            <a:effectLst>
              <a:innerShdw blurRad="190500" dist="114300" dir="18900000">
                <a:srgbClr val="546F90">
                  <a:alpha val="50000"/>
                </a:srgbClr>
              </a:innerShdw>
            </a:effectLst>
          </p:spPr>
        </p:pic>
      </p:grpSp>
      <p:sp>
        <p:nvSpPr>
          <p:cNvPr id="145" name="!!1~"/>
          <p:cNvSpPr txBox="1"/>
          <p:nvPr/>
        </p:nvSpPr>
        <p:spPr>
          <a:xfrm>
            <a:off x="676275" y="-824879"/>
            <a:ext cx="6083300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en-US" altLang="zh-CN" sz="5400" dirty="0">
                <a:noFill/>
              </a:rPr>
              <a:t>PART 04</a:t>
            </a:r>
            <a:endParaRPr lang="zh-CN" altLang="en-US" sz="5400" dirty="0">
              <a:noFill/>
            </a:endParaRPr>
          </a:p>
        </p:txBody>
      </p:sp>
      <p:pic>
        <p:nvPicPr>
          <p:cNvPr id="2" name="图片 1" descr="表格-副本 (9)"/>
          <p:cNvPicPr>
            <a:picLocks noChangeAspect="1"/>
          </p:cNvPicPr>
          <p:nvPr/>
        </p:nvPicPr>
        <p:blipFill>
          <a:blip r:embed="rId2"/>
          <a:srcRect t="4184" b="11799"/>
          <a:stretch>
            <a:fillRect/>
          </a:stretch>
        </p:blipFill>
        <p:spPr>
          <a:xfrm>
            <a:off x="253365" y="1800860"/>
            <a:ext cx="11758295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V 形 5"/>
          <p:cNvSpPr/>
          <p:nvPr/>
        </p:nvSpPr>
        <p:spPr>
          <a:xfrm flipH="1">
            <a:off x="8870950" y="0"/>
            <a:ext cx="3378200" cy="6858000"/>
          </a:xfrm>
          <a:prstGeom prst="chevron">
            <a:avLst/>
          </a:prstGeom>
          <a:gradFill>
            <a:gsLst>
              <a:gs pos="0">
                <a:schemeClr val="accent1">
                  <a:lumMod val="6000"/>
                  <a:lumOff val="94000"/>
                </a:schemeClr>
              </a:gs>
              <a:gs pos="90000">
                <a:srgbClr val="E0EAF5"/>
              </a:gs>
            </a:gsLst>
            <a:lin ang="2700000" scaled="0"/>
          </a:gradFill>
          <a:ln w="254000">
            <a:noFill/>
          </a:ln>
          <a:effectLst>
            <a:outerShdw blurRad="596900" dist="38100" dir="10800000" sx="104000" sy="104000" algn="r" rotWithShape="0">
              <a:srgbClr val="80A7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/>
          <a:srcRect l="57292" b="2562"/>
          <a:stretch>
            <a:fillRect/>
          </a:stretch>
        </p:blipFill>
        <p:spPr>
          <a:xfrm>
            <a:off x="10318750" y="-1"/>
            <a:ext cx="5207000" cy="6858001"/>
          </a:xfrm>
          <a:custGeom>
            <a:avLst/>
            <a:gdLst>
              <a:gd name="connsiteX0" fmla="*/ 1651001 w 5207000"/>
              <a:gd name="connsiteY0" fmla="*/ 0 h 6858001"/>
              <a:gd name="connsiteX1" fmla="*/ 5207000 w 5207000"/>
              <a:gd name="connsiteY1" fmla="*/ 0 h 6858001"/>
              <a:gd name="connsiteX2" fmla="*/ 5207000 w 5207000"/>
              <a:gd name="connsiteY2" fmla="*/ 6858001 h 6858001"/>
              <a:gd name="connsiteX3" fmla="*/ 1653760 w 5207000"/>
              <a:gd name="connsiteY3" fmla="*/ 6858001 h 6858001"/>
              <a:gd name="connsiteX4" fmla="*/ 0 w 5207000"/>
              <a:gd name="connsiteY4" fmla="*/ 3426137 h 6858001"/>
              <a:gd name="connsiteX5" fmla="*/ 1651001 w 5207000"/>
              <a:gd name="connsiteY5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7000" h="6858001">
                <a:moveTo>
                  <a:pt x="1651001" y="0"/>
                </a:moveTo>
                <a:lnTo>
                  <a:pt x="5207000" y="0"/>
                </a:lnTo>
                <a:lnTo>
                  <a:pt x="5207000" y="6858001"/>
                </a:lnTo>
                <a:lnTo>
                  <a:pt x="1653760" y="6858001"/>
                </a:lnTo>
                <a:lnTo>
                  <a:pt x="0" y="3426137"/>
                </a:lnTo>
                <a:lnTo>
                  <a:pt x="1651001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"/>
                  <a:lumOff val="94000"/>
                </a:schemeClr>
              </a:gs>
              <a:gs pos="90000">
                <a:srgbClr val="E0EAF5"/>
              </a:gs>
            </a:gsLst>
            <a:lin ang="2700000" scaled="0"/>
          </a:gradFill>
          <a:ln w="254000">
            <a:noFill/>
          </a:ln>
          <a:effectLst>
            <a:innerShdw blurRad="190500" dist="114300" dir="13500000">
              <a:srgbClr val="546F90">
                <a:alpha val="50000"/>
              </a:srgbClr>
            </a:innerShdw>
          </a:effectLst>
        </p:spPr>
      </p:pic>
      <p:sp>
        <p:nvSpPr>
          <p:cNvPr id="154" name="!!2"/>
          <p:cNvSpPr/>
          <p:nvPr/>
        </p:nvSpPr>
        <p:spPr>
          <a:xfrm>
            <a:off x="7824447" y="-10279693"/>
            <a:ext cx="3103564" cy="3451678"/>
          </a:xfrm>
          <a:prstGeom prst="roundRect">
            <a:avLst>
              <a:gd name="adj" fmla="val 11047"/>
            </a:avLst>
          </a:prstGeom>
          <a:solidFill>
            <a:srgbClr val="D4E0ED"/>
          </a:solidFill>
          <a:ln w="254000">
            <a:gradFill flip="none" rotWithShape="1">
              <a:gsLst>
                <a:gs pos="39000">
                  <a:schemeClr val="bg1">
                    <a:alpha val="68000"/>
                  </a:schemeClr>
                </a:gs>
                <a:gs pos="59000">
                  <a:srgbClr val="D4E1ED">
                    <a:lumMod val="75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!!3"/>
          <p:cNvSpPr/>
          <p:nvPr/>
        </p:nvSpPr>
        <p:spPr>
          <a:xfrm>
            <a:off x="1220447" y="-10279693"/>
            <a:ext cx="3103564" cy="3451678"/>
          </a:xfrm>
          <a:prstGeom prst="roundRect">
            <a:avLst>
              <a:gd name="adj" fmla="val 11047"/>
            </a:avLst>
          </a:prstGeom>
          <a:solidFill>
            <a:srgbClr val="D4E0ED"/>
          </a:solidFill>
          <a:ln w="254000">
            <a:gradFill flip="none" rotWithShape="1">
              <a:gsLst>
                <a:gs pos="39000">
                  <a:schemeClr val="bg1">
                    <a:alpha val="68000"/>
                  </a:schemeClr>
                </a:gs>
                <a:gs pos="59000">
                  <a:srgbClr val="D4E1ED">
                    <a:lumMod val="75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!!1"/>
          <p:cNvSpPr/>
          <p:nvPr/>
        </p:nvSpPr>
        <p:spPr>
          <a:xfrm>
            <a:off x="4544218" y="-6652073"/>
            <a:ext cx="3103564" cy="4724400"/>
          </a:xfrm>
          <a:prstGeom prst="roundRect">
            <a:avLst>
              <a:gd name="adj" fmla="val 11047"/>
            </a:avLst>
          </a:prstGeom>
          <a:solidFill>
            <a:srgbClr val="D4E0ED"/>
          </a:solidFill>
          <a:ln w="254000">
            <a:gradFill flip="none" rotWithShape="1">
              <a:gsLst>
                <a:gs pos="39000">
                  <a:schemeClr val="bg1">
                    <a:alpha val="68000"/>
                  </a:schemeClr>
                </a:gs>
                <a:gs pos="59000">
                  <a:srgbClr val="D4E1ED">
                    <a:lumMod val="75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11"/>
          <p:cNvSpPr txBox="1"/>
          <p:nvPr/>
        </p:nvSpPr>
        <p:spPr>
          <a:xfrm>
            <a:off x="517128" y="462972"/>
            <a:ext cx="4172743" cy="768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结果展示</a:t>
            </a:r>
            <a:endParaRPr lang="zh-CN" altLang="en-US" dirty="0"/>
          </a:p>
        </p:txBody>
      </p:sp>
      <p:sp>
        <p:nvSpPr>
          <p:cNvPr id="24" name="!!111"/>
          <p:cNvSpPr txBox="1"/>
          <p:nvPr/>
        </p:nvSpPr>
        <p:spPr>
          <a:xfrm>
            <a:off x="574675" y="1138277"/>
            <a:ext cx="4057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cap="all" dirty="0">
                <a:solidFill>
                  <a:srgbClr val="516070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垃圾评论随时间变化趋势</a:t>
            </a:r>
            <a:endParaRPr lang="zh-CN" cap="all" dirty="0">
              <a:solidFill>
                <a:srgbClr val="516070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pic>
        <p:nvPicPr>
          <p:cNvPr id="183" name="图片 182"/>
          <p:cNvPicPr>
            <a:picLocks noChangeAspect="1"/>
          </p:cNvPicPr>
          <p:nvPr/>
        </p:nvPicPr>
        <p:blipFill rotWithShape="1">
          <a:blip r:embed="rId2"/>
          <a:srcRect l="26155" r="22910"/>
          <a:stretch>
            <a:fillRect/>
          </a:stretch>
        </p:blipFill>
        <p:spPr>
          <a:xfrm>
            <a:off x="-5990244" y="0"/>
            <a:ext cx="5239656" cy="6858000"/>
          </a:xfrm>
          <a:prstGeom prst="homePlate">
            <a:avLst>
              <a:gd name="adj" fmla="val 31301"/>
            </a:avLst>
          </a:prstGeom>
          <a:effectLst>
            <a:innerShdw blurRad="190500" dist="114300" dir="18900000">
              <a:srgbClr val="546F90">
                <a:alpha val="50000"/>
              </a:srgbClr>
            </a:innerShdw>
          </a:effectLst>
        </p:spPr>
      </p:pic>
      <p:pic>
        <p:nvPicPr>
          <p:cNvPr id="5" name="图片 4" descr="单个电影垃圾评论与总评论趋势图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5105" y="2132330"/>
            <a:ext cx="6177280" cy="3157855"/>
          </a:xfrm>
          <a:prstGeom prst="rect">
            <a:avLst/>
          </a:prstGeom>
        </p:spPr>
      </p:pic>
      <p:pic>
        <p:nvPicPr>
          <p:cNvPr id="7" name="图片 6" descr="所有电影电影垃圾评论与总评论趋势图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91910" y="2132330"/>
            <a:ext cx="5957570" cy="31578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47800" y="16357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单个电影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6954520" y="16357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所有电影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PicPr>
            <a:picLocks noChangeAspect="1"/>
          </p:cNvPicPr>
          <p:nvPr/>
        </p:nvPicPr>
        <p:blipFill rotWithShape="1">
          <a:blip r:embed="rId1"/>
          <a:srcRect l="6334" t="17210" r="6687" b="31157"/>
          <a:stretch>
            <a:fillRect/>
          </a:stretch>
        </p:blipFill>
        <p:spPr>
          <a:xfrm>
            <a:off x="-23446" y="-93784"/>
            <a:ext cx="12215446" cy="6963507"/>
          </a:xfrm>
          <a:prstGeom prst="rect">
            <a:avLst/>
          </a:prstGeom>
        </p:spPr>
      </p:pic>
      <p:pic>
        <p:nvPicPr>
          <p:cNvPr id="5" name="图片 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08643" y="281354"/>
            <a:ext cx="7172695" cy="6142892"/>
          </a:xfrm>
          <a:prstGeom prst="rect">
            <a:avLst/>
          </a:prstGeom>
        </p:spPr>
      </p:pic>
      <p:sp>
        <p:nvSpPr>
          <p:cNvPr id="6" name="文本框 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/>
        </p:nvSpPr>
        <p:spPr>
          <a:xfrm>
            <a:off x="8135816" y="867508"/>
            <a:ext cx="28162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CONTENTS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grpSp>
        <p:nvGrpSpPr>
          <p:cNvPr id="23" name="组合 22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GrpSpPr/>
          <p:nvPr>
            <p:custDataLst>
              <p:tags r:id="rId3"/>
            </p:custDataLst>
          </p:nvPr>
        </p:nvGrpSpPr>
        <p:grpSpPr>
          <a:xfrm>
            <a:off x="9403782" y="2397668"/>
            <a:ext cx="889079" cy="1031332"/>
            <a:chOff x="9403782" y="2397668"/>
            <a:chExt cx="889079" cy="1031332"/>
          </a:xfrm>
        </p:grpSpPr>
        <p:sp>
          <p:nvSpPr>
            <p:cNvPr id="9" name="六边形 8"/>
            <p:cNvSpPr/>
            <p:nvPr>
              <p:custDataLst>
                <p:tags r:id="rId4"/>
              </p:custDataLst>
            </p:nvPr>
          </p:nvSpPr>
          <p:spPr>
            <a:xfrm rot="5400000">
              <a:off x="9332656" y="2468794"/>
              <a:ext cx="1031332" cy="889079"/>
            </a:xfrm>
            <a:prstGeom prst="hexagon">
              <a:avLst>
                <a:gd name="adj" fmla="val 28846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ffectLst>
              <a:innerShdw blurRad="1016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9547312" y="2461846"/>
              <a:ext cx="651765" cy="738555"/>
            </a:xfrm>
            <a:prstGeom prst="rect">
              <a:avLst/>
            </a:prstGeom>
          </p:spPr>
        </p:pic>
      </p:grpSp>
      <p:pic>
        <p:nvPicPr>
          <p:cNvPr id="10" name="图片 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663544" y="325763"/>
            <a:ext cx="9162626" cy="6089552"/>
          </a:xfrm>
          <a:prstGeom prst="rect">
            <a:avLst/>
          </a:prstGeom>
        </p:spPr>
      </p:pic>
      <p:grpSp>
        <p:nvGrpSpPr>
          <p:cNvPr id="22" name="组合 2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GrpSpPr/>
          <p:nvPr>
            <p:custDataLst>
              <p:tags r:id="rId8"/>
            </p:custDataLst>
          </p:nvPr>
        </p:nvGrpSpPr>
        <p:grpSpPr>
          <a:xfrm>
            <a:off x="7487058" y="2397668"/>
            <a:ext cx="889079" cy="1031332"/>
            <a:chOff x="7422582" y="2397668"/>
            <a:chExt cx="889079" cy="1031332"/>
          </a:xfrm>
        </p:grpSpPr>
        <p:sp>
          <p:nvSpPr>
            <p:cNvPr id="11" name="六边形 10"/>
            <p:cNvSpPr/>
            <p:nvPr>
              <p:custDataLst>
                <p:tags r:id="rId9"/>
              </p:custDataLst>
            </p:nvPr>
          </p:nvSpPr>
          <p:spPr>
            <a:xfrm rot="5400000">
              <a:off x="7351456" y="2468794"/>
              <a:ext cx="1031332" cy="889079"/>
            </a:xfrm>
            <a:prstGeom prst="hexagon">
              <a:avLst>
                <a:gd name="adj" fmla="val 28846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ffectLst>
              <a:innerShdw blurRad="1016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 rotWithShape="1">
            <a:blip r:embed="rId11"/>
            <a:srcRect b="-6778"/>
            <a:stretch>
              <a:fillRect/>
            </a:stretch>
          </p:blipFill>
          <p:spPr>
            <a:xfrm>
              <a:off x="7542666" y="2485292"/>
              <a:ext cx="651765" cy="738555"/>
            </a:xfrm>
            <a:prstGeom prst="rect">
              <a:avLst/>
            </a:prstGeom>
          </p:spPr>
        </p:pic>
      </p:grpSp>
      <p:grpSp>
        <p:nvGrpSpPr>
          <p:cNvPr id="21" name="组合 2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GrpSpPr/>
          <p:nvPr>
            <p:custDataLst>
              <p:tags r:id="rId12"/>
            </p:custDataLst>
          </p:nvPr>
        </p:nvGrpSpPr>
        <p:grpSpPr>
          <a:xfrm>
            <a:off x="5570335" y="2397668"/>
            <a:ext cx="889079" cy="1031332"/>
            <a:chOff x="5663100" y="2397668"/>
            <a:chExt cx="889079" cy="1031332"/>
          </a:xfrm>
        </p:grpSpPr>
        <p:sp>
          <p:nvSpPr>
            <p:cNvPr id="13" name="六边形 12"/>
            <p:cNvSpPr/>
            <p:nvPr>
              <p:custDataLst>
                <p:tags r:id="rId13"/>
              </p:custDataLst>
            </p:nvPr>
          </p:nvSpPr>
          <p:spPr>
            <a:xfrm rot="5400000">
              <a:off x="5591974" y="2468794"/>
              <a:ext cx="1031332" cy="889079"/>
            </a:xfrm>
            <a:prstGeom prst="hexagon">
              <a:avLst>
                <a:gd name="adj" fmla="val 28846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ffectLst>
              <a:innerShdw blurRad="1016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 rotWithShape="1">
            <a:blip r:embed="rId15"/>
            <a:srcRect b="-3278"/>
            <a:stretch>
              <a:fillRect/>
            </a:stretch>
          </p:blipFill>
          <p:spPr>
            <a:xfrm>
              <a:off x="5806630" y="2485292"/>
              <a:ext cx="651765" cy="738555"/>
            </a:xfrm>
            <a:prstGeom prst="rect">
              <a:avLst/>
            </a:prstGeom>
          </p:spPr>
        </p:pic>
      </p:grpSp>
      <p:grpSp>
        <p:nvGrpSpPr>
          <p:cNvPr id="20" name="组合 1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GrpSpPr/>
          <p:nvPr>
            <p:custDataLst>
              <p:tags r:id="rId16"/>
            </p:custDataLst>
          </p:nvPr>
        </p:nvGrpSpPr>
        <p:grpSpPr>
          <a:xfrm>
            <a:off x="3653612" y="2397668"/>
            <a:ext cx="889079" cy="1031332"/>
            <a:chOff x="3788428" y="2397668"/>
            <a:chExt cx="889079" cy="1031332"/>
          </a:xfrm>
        </p:grpSpPr>
        <p:sp>
          <p:nvSpPr>
            <p:cNvPr id="15" name="六边形 14"/>
            <p:cNvSpPr/>
            <p:nvPr>
              <p:custDataLst>
                <p:tags r:id="rId17"/>
              </p:custDataLst>
            </p:nvPr>
          </p:nvSpPr>
          <p:spPr>
            <a:xfrm rot="5400000">
              <a:off x="3717302" y="2468794"/>
              <a:ext cx="1031332" cy="889079"/>
            </a:xfrm>
            <a:prstGeom prst="hexagon">
              <a:avLst>
                <a:gd name="adj" fmla="val 28846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ffectLst>
              <a:innerShdw blurRad="1016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 rotWithShape="1">
            <a:blip r:embed="rId19"/>
            <a:srcRect/>
            <a:stretch>
              <a:fillRect/>
            </a:stretch>
          </p:blipFill>
          <p:spPr>
            <a:xfrm>
              <a:off x="3885066" y="2532184"/>
              <a:ext cx="651765" cy="738555"/>
            </a:xfrm>
            <a:prstGeom prst="rect">
              <a:avLst/>
            </a:prstGeom>
          </p:spPr>
        </p:pic>
      </p:grpSp>
      <p:grpSp>
        <p:nvGrpSpPr>
          <p:cNvPr id="19" name="组合 1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GrpSpPr/>
          <p:nvPr>
            <p:custDataLst>
              <p:tags r:id="rId20"/>
            </p:custDataLst>
          </p:nvPr>
        </p:nvGrpSpPr>
        <p:grpSpPr>
          <a:xfrm>
            <a:off x="1736889" y="2397668"/>
            <a:ext cx="889079" cy="1031332"/>
            <a:chOff x="1736889" y="2397668"/>
            <a:chExt cx="889079" cy="1031332"/>
          </a:xfrm>
        </p:grpSpPr>
        <p:sp>
          <p:nvSpPr>
            <p:cNvPr id="17" name="六边形 16"/>
            <p:cNvSpPr/>
            <p:nvPr>
              <p:custDataLst>
                <p:tags r:id="rId21"/>
              </p:custDataLst>
            </p:nvPr>
          </p:nvSpPr>
          <p:spPr>
            <a:xfrm rot="5400000">
              <a:off x="1665763" y="2468794"/>
              <a:ext cx="1031332" cy="889079"/>
            </a:xfrm>
            <a:prstGeom prst="hexagon">
              <a:avLst>
                <a:gd name="adj" fmla="val 28846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ffectLst>
              <a:innerShdw blurRad="1016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 rotWithShape="1">
            <a:blip r:embed="rId23"/>
            <a:srcRect r="-13734"/>
            <a:stretch>
              <a:fillRect/>
            </a:stretch>
          </p:blipFill>
          <p:spPr>
            <a:xfrm>
              <a:off x="1880419" y="2579076"/>
              <a:ext cx="651765" cy="738555"/>
            </a:xfrm>
            <a:prstGeom prst="rect">
              <a:avLst/>
            </a:prstGeom>
          </p:spPr>
        </p:pic>
      </p:grpSp>
      <p:sp>
        <p:nvSpPr>
          <p:cNvPr id="24" name="文本框 2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>
            <p:custDataLst>
              <p:tags r:id="rId24"/>
            </p:custDataLst>
          </p:nvPr>
        </p:nvSpPr>
        <p:spPr>
          <a:xfrm>
            <a:off x="1636541" y="3610708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选题背景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文本框 2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>
            <p:custDataLst>
              <p:tags r:id="rId25"/>
            </p:custDataLst>
          </p:nvPr>
        </p:nvSpPr>
        <p:spPr>
          <a:xfrm>
            <a:off x="3532107" y="364699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数据采集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文本框 3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>
            <p:custDataLst>
              <p:tags r:id="rId26"/>
            </p:custDataLst>
          </p:nvPr>
        </p:nvSpPr>
        <p:spPr>
          <a:xfrm>
            <a:off x="5375927" y="3654251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数据预处理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文本框 3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>
            <p:custDataLst>
              <p:tags r:id="rId27"/>
            </p:custDataLst>
          </p:nvPr>
        </p:nvSpPr>
        <p:spPr>
          <a:xfrm>
            <a:off x="7360030" y="3661508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情感分析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文本框 3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>
            <p:custDataLst>
              <p:tags r:id="rId28"/>
            </p:custDataLst>
          </p:nvPr>
        </p:nvSpPr>
        <p:spPr>
          <a:xfrm>
            <a:off x="9280270" y="3610708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主题建模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 hidden="1"/>
          <p:cNvSpPr txBox="1"/>
          <p:nvPr/>
        </p:nvSpPr>
        <p:spPr>
          <a:xfrm>
            <a:off x="-355600" y="1803400"/>
            <a:ext cx="3296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</a:t>
            </a:r>
            <a:endParaRPr lang="zh-CN" altLang="en-US" sz="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V 形 5"/>
          <p:cNvSpPr/>
          <p:nvPr/>
        </p:nvSpPr>
        <p:spPr>
          <a:xfrm flipH="1">
            <a:off x="8870950" y="0"/>
            <a:ext cx="3378200" cy="6858000"/>
          </a:xfrm>
          <a:prstGeom prst="chevron">
            <a:avLst/>
          </a:prstGeom>
          <a:gradFill>
            <a:gsLst>
              <a:gs pos="0">
                <a:schemeClr val="accent1">
                  <a:lumMod val="6000"/>
                  <a:lumOff val="94000"/>
                </a:schemeClr>
              </a:gs>
              <a:gs pos="90000">
                <a:srgbClr val="E0EAF5"/>
              </a:gs>
            </a:gsLst>
            <a:lin ang="2700000" scaled="0"/>
          </a:gradFill>
          <a:ln w="254000">
            <a:noFill/>
          </a:ln>
          <a:effectLst>
            <a:outerShdw blurRad="596900" dist="38100" dir="10800000" sx="104000" sy="104000" algn="r" rotWithShape="0">
              <a:srgbClr val="80A7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/>
          <a:srcRect l="57292" b="2562"/>
          <a:stretch>
            <a:fillRect/>
          </a:stretch>
        </p:blipFill>
        <p:spPr>
          <a:xfrm>
            <a:off x="10318750" y="-1"/>
            <a:ext cx="5207000" cy="6858001"/>
          </a:xfrm>
          <a:custGeom>
            <a:avLst/>
            <a:gdLst>
              <a:gd name="connsiteX0" fmla="*/ 1651001 w 5207000"/>
              <a:gd name="connsiteY0" fmla="*/ 0 h 6858001"/>
              <a:gd name="connsiteX1" fmla="*/ 5207000 w 5207000"/>
              <a:gd name="connsiteY1" fmla="*/ 0 h 6858001"/>
              <a:gd name="connsiteX2" fmla="*/ 5207000 w 5207000"/>
              <a:gd name="connsiteY2" fmla="*/ 6858001 h 6858001"/>
              <a:gd name="connsiteX3" fmla="*/ 1653760 w 5207000"/>
              <a:gd name="connsiteY3" fmla="*/ 6858001 h 6858001"/>
              <a:gd name="connsiteX4" fmla="*/ 0 w 5207000"/>
              <a:gd name="connsiteY4" fmla="*/ 3426137 h 6858001"/>
              <a:gd name="connsiteX5" fmla="*/ 1651001 w 5207000"/>
              <a:gd name="connsiteY5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7000" h="6858001">
                <a:moveTo>
                  <a:pt x="1651001" y="0"/>
                </a:moveTo>
                <a:lnTo>
                  <a:pt x="5207000" y="0"/>
                </a:lnTo>
                <a:lnTo>
                  <a:pt x="5207000" y="6858001"/>
                </a:lnTo>
                <a:lnTo>
                  <a:pt x="1653760" y="6858001"/>
                </a:lnTo>
                <a:lnTo>
                  <a:pt x="0" y="3426137"/>
                </a:lnTo>
                <a:lnTo>
                  <a:pt x="1651001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"/>
                  <a:lumOff val="94000"/>
                </a:schemeClr>
              </a:gs>
              <a:gs pos="90000">
                <a:srgbClr val="E0EAF5"/>
              </a:gs>
            </a:gsLst>
            <a:lin ang="2700000" scaled="0"/>
          </a:gradFill>
          <a:ln w="254000">
            <a:noFill/>
          </a:ln>
          <a:effectLst>
            <a:innerShdw blurRad="190500" dist="114300" dir="13500000">
              <a:srgbClr val="546F90">
                <a:alpha val="50000"/>
              </a:srgbClr>
            </a:innerShdw>
          </a:effectLst>
        </p:spPr>
      </p:pic>
      <p:sp>
        <p:nvSpPr>
          <p:cNvPr id="154" name="!!2"/>
          <p:cNvSpPr/>
          <p:nvPr/>
        </p:nvSpPr>
        <p:spPr>
          <a:xfrm>
            <a:off x="7824447" y="-10279693"/>
            <a:ext cx="3103564" cy="3451678"/>
          </a:xfrm>
          <a:prstGeom prst="roundRect">
            <a:avLst>
              <a:gd name="adj" fmla="val 11047"/>
            </a:avLst>
          </a:prstGeom>
          <a:solidFill>
            <a:srgbClr val="D4E0ED"/>
          </a:solidFill>
          <a:ln w="254000">
            <a:gradFill flip="none" rotWithShape="1">
              <a:gsLst>
                <a:gs pos="39000">
                  <a:schemeClr val="bg1">
                    <a:alpha val="68000"/>
                  </a:schemeClr>
                </a:gs>
                <a:gs pos="59000">
                  <a:srgbClr val="D4E1ED">
                    <a:lumMod val="75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!!3"/>
          <p:cNvSpPr/>
          <p:nvPr/>
        </p:nvSpPr>
        <p:spPr>
          <a:xfrm>
            <a:off x="1220447" y="-10279693"/>
            <a:ext cx="3103564" cy="3451678"/>
          </a:xfrm>
          <a:prstGeom prst="roundRect">
            <a:avLst>
              <a:gd name="adj" fmla="val 11047"/>
            </a:avLst>
          </a:prstGeom>
          <a:solidFill>
            <a:srgbClr val="D4E0ED"/>
          </a:solidFill>
          <a:ln w="254000">
            <a:gradFill flip="none" rotWithShape="1">
              <a:gsLst>
                <a:gs pos="39000">
                  <a:schemeClr val="bg1">
                    <a:alpha val="68000"/>
                  </a:schemeClr>
                </a:gs>
                <a:gs pos="59000">
                  <a:srgbClr val="D4E1ED">
                    <a:lumMod val="75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!!1"/>
          <p:cNvSpPr/>
          <p:nvPr/>
        </p:nvSpPr>
        <p:spPr>
          <a:xfrm>
            <a:off x="4544218" y="-6652073"/>
            <a:ext cx="3103564" cy="4724400"/>
          </a:xfrm>
          <a:prstGeom prst="roundRect">
            <a:avLst>
              <a:gd name="adj" fmla="val 11047"/>
            </a:avLst>
          </a:prstGeom>
          <a:solidFill>
            <a:srgbClr val="D4E0ED"/>
          </a:solidFill>
          <a:ln w="254000">
            <a:gradFill flip="none" rotWithShape="1">
              <a:gsLst>
                <a:gs pos="39000">
                  <a:schemeClr val="bg1">
                    <a:alpha val="68000"/>
                  </a:schemeClr>
                </a:gs>
                <a:gs pos="59000">
                  <a:srgbClr val="D4E1ED">
                    <a:lumMod val="75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11"/>
          <p:cNvSpPr txBox="1"/>
          <p:nvPr/>
        </p:nvSpPr>
        <p:spPr>
          <a:xfrm>
            <a:off x="517128" y="462972"/>
            <a:ext cx="4172743" cy="768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结果展示</a:t>
            </a:r>
            <a:endParaRPr lang="zh-CN" altLang="en-US" dirty="0"/>
          </a:p>
        </p:txBody>
      </p:sp>
      <p:sp>
        <p:nvSpPr>
          <p:cNvPr id="24" name="!!111"/>
          <p:cNvSpPr txBox="1"/>
          <p:nvPr/>
        </p:nvSpPr>
        <p:spPr>
          <a:xfrm>
            <a:off x="574675" y="1138277"/>
            <a:ext cx="4057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cap="all" dirty="0">
                <a:solidFill>
                  <a:srgbClr val="516070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垃圾评论与所有评论平均评分对比</a:t>
            </a:r>
            <a:endParaRPr lang="zh-CN" cap="all" dirty="0">
              <a:solidFill>
                <a:srgbClr val="516070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pic>
        <p:nvPicPr>
          <p:cNvPr id="183" name="图片 182"/>
          <p:cNvPicPr>
            <a:picLocks noChangeAspect="1"/>
          </p:cNvPicPr>
          <p:nvPr/>
        </p:nvPicPr>
        <p:blipFill rotWithShape="1">
          <a:blip r:embed="rId2"/>
          <a:srcRect l="26155" r="22910"/>
          <a:stretch>
            <a:fillRect/>
          </a:stretch>
        </p:blipFill>
        <p:spPr>
          <a:xfrm>
            <a:off x="-5990244" y="0"/>
            <a:ext cx="5239656" cy="6858000"/>
          </a:xfrm>
          <a:prstGeom prst="homePlate">
            <a:avLst>
              <a:gd name="adj" fmla="val 31301"/>
            </a:avLst>
          </a:prstGeom>
          <a:effectLst>
            <a:innerShdw blurRad="190500" dist="114300" dir="18900000">
              <a:srgbClr val="546F90">
                <a:alpha val="50000"/>
              </a:srgbClr>
            </a:innerShdw>
          </a:effectLst>
        </p:spPr>
      </p:pic>
      <p:pic>
        <p:nvPicPr>
          <p:cNvPr id="11" name="图片 10" descr="垃圾评论与所有评论的平均评分对比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05" y="1440815"/>
            <a:ext cx="8803640" cy="5417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V 形 5"/>
          <p:cNvSpPr/>
          <p:nvPr/>
        </p:nvSpPr>
        <p:spPr>
          <a:xfrm flipH="1">
            <a:off x="8870950" y="0"/>
            <a:ext cx="3378200" cy="6858000"/>
          </a:xfrm>
          <a:prstGeom prst="chevron">
            <a:avLst/>
          </a:prstGeom>
          <a:gradFill>
            <a:gsLst>
              <a:gs pos="0">
                <a:schemeClr val="accent1">
                  <a:lumMod val="6000"/>
                  <a:lumOff val="94000"/>
                </a:schemeClr>
              </a:gs>
              <a:gs pos="90000">
                <a:srgbClr val="E0EAF5"/>
              </a:gs>
            </a:gsLst>
            <a:lin ang="2700000" scaled="0"/>
          </a:gradFill>
          <a:ln w="254000">
            <a:noFill/>
          </a:ln>
          <a:effectLst>
            <a:outerShdw blurRad="596900" dist="38100" dir="10800000" sx="104000" sy="104000" algn="r" rotWithShape="0">
              <a:srgbClr val="80A7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/>
          <a:srcRect l="57292" b="2562"/>
          <a:stretch>
            <a:fillRect/>
          </a:stretch>
        </p:blipFill>
        <p:spPr>
          <a:xfrm>
            <a:off x="10318750" y="-1"/>
            <a:ext cx="5207000" cy="6858001"/>
          </a:xfrm>
          <a:custGeom>
            <a:avLst/>
            <a:gdLst>
              <a:gd name="connsiteX0" fmla="*/ 1651001 w 5207000"/>
              <a:gd name="connsiteY0" fmla="*/ 0 h 6858001"/>
              <a:gd name="connsiteX1" fmla="*/ 5207000 w 5207000"/>
              <a:gd name="connsiteY1" fmla="*/ 0 h 6858001"/>
              <a:gd name="connsiteX2" fmla="*/ 5207000 w 5207000"/>
              <a:gd name="connsiteY2" fmla="*/ 6858001 h 6858001"/>
              <a:gd name="connsiteX3" fmla="*/ 1653760 w 5207000"/>
              <a:gd name="connsiteY3" fmla="*/ 6858001 h 6858001"/>
              <a:gd name="connsiteX4" fmla="*/ 0 w 5207000"/>
              <a:gd name="connsiteY4" fmla="*/ 3426137 h 6858001"/>
              <a:gd name="connsiteX5" fmla="*/ 1651001 w 5207000"/>
              <a:gd name="connsiteY5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7000" h="6858001">
                <a:moveTo>
                  <a:pt x="1651001" y="0"/>
                </a:moveTo>
                <a:lnTo>
                  <a:pt x="5207000" y="0"/>
                </a:lnTo>
                <a:lnTo>
                  <a:pt x="5207000" y="6858001"/>
                </a:lnTo>
                <a:lnTo>
                  <a:pt x="1653760" y="6858001"/>
                </a:lnTo>
                <a:lnTo>
                  <a:pt x="0" y="3426137"/>
                </a:lnTo>
                <a:lnTo>
                  <a:pt x="1651001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"/>
                  <a:lumOff val="94000"/>
                </a:schemeClr>
              </a:gs>
              <a:gs pos="90000">
                <a:srgbClr val="E0EAF5"/>
              </a:gs>
            </a:gsLst>
            <a:lin ang="2700000" scaled="0"/>
          </a:gradFill>
          <a:ln w="254000">
            <a:noFill/>
          </a:ln>
          <a:effectLst>
            <a:innerShdw blurRad="190500" dist="114300" dir="13500000">
              <a:srgbClr val="546F90">
                <a:alpha val="50000"/>
              </a:srgbClr>
            </a:innerShdw>
          </a:effectLst>
        </p:spPr>
      </p:pic>
      <p:sp>
        <p:nvSpPr>
          <p:cNvPr id="154" name="!!2"/>
          <p:cNvSpPr/>
          <p:nvPr/>
        </p:nvSpPr>
        <p:spPr>
          <a:xfrm>
            <a:off x="7824447" y="-10279693"/>
            <a:ext cx="3103564" cy="3451678"/>
          </a:xfrm>
          <a:prstGeom prst="roundRect">
            <a:avLst>
              <a:gd name="adj" fmla="val 11047"/>
            </a:avLst>
          </a:prstGeom>
          <a:solidFill>
            <a:srgbClr val="D4E0ED"/>
          </a:solidFill>
          <a:ln w="254000">
            <a:gradFill flip="none" rotWithShape="1">
              <a:gsLst>
                <a:gs pos="39000">
                  <a:schemeClr val="bg1">
                    <a:alpha val="68000"/>
                  </a:schemeClr>
                </a:gs>
                <a:gs pos="59000">
                  <a:srgbClr val="D4E1ED">
                    <a:lumMod val="75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!!3"/>
          <p:cNvSpPr/>
          <p:nvPr/>
        </p:nvSpPr>
        <p:spPr>
          <a:xfrm>
            <a:off x="1220447" y="-10279693"/>
            <a:ext cx="3103564" cy="3451678"/>
          </a:xfrm>
          <a:prstGeom prst="roundRect">
            <a:avLst>
              <a:gd name="adj" fmla="val 11047"/>
            </a:avLst>
          </a:prstGeom>
          <a:solidFill>
            <a:srgbClr val="D4E0ED"/>
          </a:solidFill>
          <a:ln w="254000">
            <a:gradFill flip="none" rotWithShape="1">
              <a:gsLst>
                <a:gs pos="39000">
                  <a:schemeClr val="bg1">
                    <a:alpha val="68000"/>
                  </a:schemeClr>
                </a:gs>
                <a:gs pos="59000">
                  <a:srgbClr val="D4E1ED">
                    <a:lumMod val="75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!!1"/>
          <p:cNvSpPr/>
          <p:nvPr/>
        </p:nvSpPr>
        <p:spPr>
          <a:xfrm>
            <a:off x="4544218" y="-6652073"/>
            <a:ext cx="3103564" cy="4724400"/>
          </a:xfrm>
          <a:prstGeom prst="roundRect">
            <a:avLst>
              <a:gd name="adj" fmla="val 11047"/>
            </a:avLst>
          </a:prstGeom>
          <a:solidFill>
            <a:srgbClr val="D4E0ED"/>
          </a:solidFill>
          <a:ln w="254000">
            <a:gradFill flip="none" rotWithShape="1">
              <a:gsLst>
                <a:gs pos="39000">
                  <a:schemeClr val="bg1">
                    <a:alpha val="68000"/>
                  </a:schemeClr>
                </a:gs>
                <a:gs pos="59000">
                  <a:srgbClr val="D4E1ED">
                    <a:lumMod val="75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11"/>
          <p:cNvSpPr txBox="1"/>
          <p:nvPr/>
        </p:nvSpPr>
        <p:spPr>
          <a:xfrm>
            <a:off x="517128" y="462972"/>
            <a:ext cx="4172743" cy="768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结果展示</a:t>
            </a:r>
            <a:endParaRPr lang="zh-CN" altLang="en-US" dirty="0"/>
          </a:p>
        </p:txBody>
      </p:sp>
      <p:sp>
        <p:nvSpPr>
          <p:cNvPr id="24" name="!!111"/>
          <p:cNvSpPr txBox="1"/>
          <p:nvPr/>
        </p:nvSpPr>
        <p:spPr>
          <a:xfrm>
            <a:off x="574675" y="1138555"/>
            <a:ext cx="4625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cap="all" dirty="0">
                <a:solidFill>
                  <a:srgbClr val="516070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各电影垃圾评论数量及垃圾评论平均评分</a:t>
            </a:r>
            <a:endParaRPr lang="zh-CN" cap="all" dirty="0">
              <a:solidFill>
                <a:srgbClr val="516070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pic>
        <p:nvPicPr>
          <p:cNvPr id="183" name="图片 182"/>
          <p:cNvPicPr>
            <a:picLocks noChangeAspect="1"/>
          </p:cNvPicPr>
          <p:nvPr/>
        </p:nvPicPr>
        <p:blipFill rotWithShape="1">
          <a:blip r:embed="rId2"/>
          <a:srcRect l="26155" r="22910"/>
          <a:stretch>
            <a:fillRect/>
          </a:stretch>
        </p:blipFill>
        <p:spPr>
          <a:xfrm>
            <a:off x="-5990244" y="0"/>
            <a:ext cx="5239656" cy="6858000"/>
          </a:xfrm>
          <a:prstGeom prst="homePlate">
            <a:avLst>
              <a:gd name="adj" fmla="val 31301"/>
            </a:avLst>
          </a:prstGeom>
          <a:effectLst>
            <a:innerShdw blurRad="190500" dist="114300" dir="18900000">
              <a:srgbClr val="546F90">
                <a:alpha val="50000"/>
              </a:srgbClr>
            </a:innerShdw>
          </a:effectLst>
        </p:spPr>
      </p:pic>
      <p:pic>
        <p:nvPicPr>
          <p:cNvPr id="4" name="图片 3" descr="各电影垃圾示例数量与平均评分关系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5" y="1506855"/>
            <a:ext cx="12192000" cy="5236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!!11"/>
          <p:cNvSpPr txBox="1"/>
          <p:nvPr/>
        </p:nvSpPr>
        <p:spPr>
          <a:xfrm>
            <a:off x="7589214" y="462191"/>
            <a:ext cx="4172743" cy="768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r"/>
            <a:r>
              <a:rPr lang="zh-CN" altLang="en-US" dirty="0"/>
              <a:t>结果展示</a:t>
            </a:r>
            <a:endParaRPr lang="zh-CN" altLang="en-US" dirty="0"/>
          </a:p>
        </p:txBody>
      </p:sp>
      <p:sp>
        <p:nvSpPr>
          <p:cNvPr id="24" name="!!111"/>
          <p:cNvSpPr txBox="1"/>
          <p:nvPr/>
        </p:nvSpPr>
        <p:spPr>
          <a:xfrm>
            <a:off x="8064318" y="1171333"/>
            <a:ext cx="4057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cap="all" dirty="0">
                <a:solidFill>
                  <a:srgbClr val="516070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黑名单关键词及其作用大小</a:t>
            </a:r>
            <a:endParaRPr lang="zh-CN" cap="all" dirty="0">
              <a:solidFill>
                <a:srgbClr val="516070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2470785" y="0"/>
            <a:ext cx="6102350" cy="6858000"/>
            <a:chOff x="-26" y="0"/>
            <a:chExt cx="9610" cy="10800"/>
          </a:xfrm>
        </p:grpSpPr>
        <p:sp>
          <p:nvSpPr>
            <p:cNvPr id="6" name="箭头: V 形 5"/>
            <p:cNvSpPr/>
            <p:nvPr/>
          </p:nvSpPr>
          <p:spPr>
            <a:xfrm>
              <a:off x="4264" y="0"/>
              <a:ext cx="5320" cy="10800"/>
            </a:xfrm>
            <a:prstGeom prst="chevron">
              <a:avLst/>
            </a:prstGeom>
            <a:gradFill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/>
                </a:gs>
              </a:gsLst>
              <a:lin ang="2700000" scaled="0"/>
            </a:gradFill>
            <a:ln w="254000">
              <a:noFill/>
            </a:ln>
            <a:effectLst>
              <a:outerShdw blurRad="596900" dist="38100" dir="18900000" sx="105000" sy="105000" algn="bl" rotWithShape="0">
                <a:srgbClr val="80A7C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1"/>
            <a:srcRect l="26155" r="22910"/>
            <a:stretch>
              <a:fillRect/>
            </a:stretch>
          </p:blipFill>
          <p:spPr>
            <a:xfrm>
              <a:off x="-26" y="0"/>
              <a:ext cx="8251" cy="10800"/>
            </a:xfrm>
            <a:prstGeom prst="homePlate">
              <a:avLst>
                <a:gd name="adj" fmla="val 31301"/>
              </a:avLst>
            </a:prstGeom>
            <a:effectLst>
              <a:innerShdw blurRad="190500" dist="114300" dir="18900000">
                <a:srgbClr val="546F90">
                  <a:alpha val="50000"/>
                </a:srgbClr>
              </a:innerShdw>
            </a:effectLst>
          </p:spPr>
        </p:pic>
      </p:grpSp>
      <p:sp>
        <p:nvSpPr>
          <p:cNvPr id="145" name="!!1~"/>
          <p:cNvSpPr txBox="1"/>
          <p:nvPr/>
        </p:nvSpPr>
        <p:spPr>
          <a:xfrm>
            <a:off x="676275" y="-824879"/>
            <a:ext cx="6083300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en-US" altLang="zh-CN" sz="5400" dirty="0">
                <a:noFill/>
              </a:rPr>
              <a:t>PART 04</a:t>
            </a:r>
            <a:endParaRPr lang="zh-CN" altLang="en-US" sz="5400" dirty="0">
              <a:noFill/>
            </a:endParaRPr>
          </a:p>
        </p:txBody>
      </p:sp>
      <p:pic>
        <p:nvPicPr>
          <p:cNvPr id="5" name="图片 4" descr="黑名单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90" y="0"/>
            <a:ext cx="806767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!!11"/>
          <p:cNvSpPr txBox="1"/>
          <p:nvPr/>
        </p:nvSpPr>
        <p:spPr>
          <a:xfrm>
            <a:off x="7589214" y="462191"/>
            <a:ext cx="4172743" cy="768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r"/>
            <a:r>
              <a:rPr lang="zh-CN" altLang="en-US" dirty="0"/>
              <a:t>结果展示</a:t>
            </a:r>
            <a:endParaRPr lang="zh-CN" altLang="en-US" dirty="0"/>
          </a:p>
        </p:txBody>
      </p:sp>
      <p:sp>
        <p:nvSpPr>
          <p:cNvPr id="24" name="!!111"/>
          <p:cNvSpPr txBox="1"/>
          <p:nvPr/>
        </p:nvSpPr>
        <p:spPr>
          <a:xfrm>
            <a:off x="8064318" y="1171333"/>
            <a:ext cx="4057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cap="all" dirty="0">
                <a:solidFill>
                  <a:srgbClr val="516070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白名单关键词及其作用大小</a:t>
            </a:r>
            <a:endParaRPr lang="zh-CN" cap="all" dirty="0">
              <a:solidFill>
                <a:srgbClr val="516070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2470785" y="0"/>
            <a:ext cx="6102350" cy="6858000"/>
            <a:chOff x="-26" y="0"/>
            <a:chExt cx="9610" cy="10800"/>
          </a:xfrm>
        </p:grpSpPr>
        <p:sp>
          <p:nvSpPr>
            <p:cNvPr id="6" name="箭头: V 形 5"/>
            <p:cNvSpPr/>
            <p:nvPr/>
          </p:nvSpPr>
          <p:spPr>
            <a:xfrm>
              <a:off x="4264" y="0"/>
              <a:ext cx="5320" cy="10800"/>
            </a:xfrm>
            <a:prstGeom prst="chevron">
              <a:avLst/>
            </a:prstGeom>
            <a:gradFill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/>
                </a:gs>
              </a:gsLst>
              <a:lin ang="2700000" scaled="0"/>
            </a:gradFill>
            <a:ln w="254000">
              <a:noFill/>
            </a:ln>
            <a:effectLst>
              <a:outerShdw blurRad="596900" dist="38100" dir="18900000" sx="105000" sy="105000" algn="bl" rotWithShape="0">
                <a:srgbClr val="80A7C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1"/>
            <a:srcRect l="26155" r="22910"/>
            <a:stretch>
              <a:fillRect/>
            </a:stretch>
          </p:blipFill>
          <p:spPr>
            <a:xfrm>
              <a:off x="-26" y="0"/>
              <a:ext cx="8251" cy="10800"/>
            </a:xfrm>
            <a:prstGeom prst="homePlate">
              <a:avLst>
                <a:gd name="adj" fmla="val 31301"/>
              </a:avLst>
            </a:prstGeom>
            <a:effectLst>
              <a:innerShdw blurRad="190500" dist="114300" dir="18900000">
                <a:srgbClr val="546F90">
                  <a:alpha val="50000"/>
                </a:srgbClr>
              </a:innerShdw>
            </a:effectLst>
          </p:spPr>
        </p:pic>
      </p:grpSp>
      <p:sp>
        <p:nvSpPr>
          <p:cNvPr id="145" name="!!1~"/>
          <p:cNvSpPr txBox="1"/>
          <p:nvPr/>
        </p:nvSpPr>
        <p:spPr>
          <a:xfrm>
            <a:off x="676275" y="-824879"/>
            <a:ext cx="6083300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en-US" altLang="zh-CN" sz="5400" dirty="0">
                <a:noFill/>
              </a:rPr>
              <a:t>PART 04</a:t>
            </a:r>
            <a:endParaRPr lang="zh-CN" altLang="en-US" sz="5400" dirty="0">
              <a:noFill/>
            </a:endParaRPr>
          </a:p>
        </p:txBody>
      </p:sp>
      <p:pic>
        <p:nvPicPr>
          <p:cNvPr id="2" name="图片 1" descr="白名单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45" y="0"/>
            <a:ext cx="806767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1856454">
            <a:off x="12184771" y="-11391449"/>
            <a:ext cx="3471809" cy="6767830"/>
            <a:chOff x="276677" y="1664970"/>
            <a:chExt cx="3471809" cy="6767830"/>
          </a:xfrm>
        </p:grpSpPr>
        <p:grpSp>
          <p:nvGrpSpPr>
            <p:cNvPr id="387" name="PA-组合 2"/>
            <p:cNvGrpSpPr/>
            <p:nvPr>
              <p:custDataLst>
                <p:tags r:id="rId1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388" name="PA-圆角矩形 9"/>
              <p:cNvSpPr/>
              <p:nvPr>
                <p:custDataLst>
                  <p:tags r:id="rId2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389" name="PA-任意多边形 20"/>
              <p:cNvSpPr/>
              <p:nvPr>
                <p:custDataLst>
                  <p:tags r:id="rId3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390" name="PA-圆角矩形 10"/>
            <p:cNvSpPr/>
            <p:nvPr>
              <p:custDataLst>
                <p:tags r:id="rId4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1" name="PA-圆角矩形 11"/>
            <p:cNvSpPr/>
            <p:nvPr>
              <p:custDataLst>
                <p:tags r:id="rId5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2" name="PA-椭圆 14"/>
            <p:cNvSpPr/>
            <p:nvPr>
              <p:custDataLst>
                <p:tags r:id="rId6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3" name="PA-椭圆 15"/>
            <p:cNvSpPr/>
            <p:nvPr>
              <p:custDataLst>
                <p:tags r:id="rId7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4" name="PA-椭圆 16"/>
            <p:cNvSpPr/>
            <p:nvPr>
              <p:custDataLst>
                <p:tags r:id="rId8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5" name="PA-圆角矩形 23"/>
            <p:cNvSpPr/>
            <p:nvPr>
              <p:custDataLst>
                <p:tags r:id="rId9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396" name="图片 395"/>
            <p:cNvPicPr/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397" name="PA-文本框 28"/>
            <p:cNvSpPr txBox="1"/>
            <p:nvPr>
              <p:custDataLst>
                <p:tags r:id="rId12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398" name="PA-文本框 25"/>
            <p:cNvSpPr txBox="1"/>
            <p:nvPr>
              <p:custDataLst>
                <p:tags r:id="rId13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399" name="PA-圆角矩形 24"/>
            <p:cNvSpPr/>
            <p:nvPr>
              <p:custDataLst>
                <p:tags r:id="rId14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00" name="PA-文本框 29"/>
            <p:cNvSpPr txBox="1"/>
            <p:nvPr>
              <p:custDataLst>
                <p:tags r:id="rId15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1" name="PA-文本框 29"/>
            <p:cNvSpPr txBox="1"/>
            <p:nvPr>
              <p:custDataLst>
                <p:tags r:id="rId16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2" name="PA-文本框 25"/>
            <p:cNvSpPr txBox="1"/>
            <p:nvPr>
              <p:custDataLst>
                <p:tags r:id="rId17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03" name="PA-文本框 28"/>
            <p:cNvSpPr txBox="1"/>
            <p:nvPr>
              <p:custDataLst>
                <p:tags r:id="rId18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4" name="PA-文本框 48"/>
            <p:cNvSpPr txBox="1"/>
            <p:nvPr>
              <p:custDataLst>
                <p:tags r:id="rId19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5" name="PA-文本框 38"/>
            <p:cNvSpPr txBox="1"/>
            <p:nvPr>
              <p:custDataLst>
                <p:tags r:id="rId20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6" name="PA-文本框 38"/>
            <p:cNvSpPr txBox="1"/>
            <p:nvPr>
              <p:custDataLst>
                <p:tags r:id="rId21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7" name="PA-文本框 48"/>
            <p:cNvSpPr txBox="1"/>
            <p:nvPr>
              <p:custDataLst>
                <p:tags r:id="rId22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8" name="PA-椭圆 13"/>
            <p:cNvSpPr/>
            <p:nvPr>
              <p:custDataLst>
                <p:tags r:id="rId23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09" name="PA-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450215" y="3037205"/>
            <a:ext cx="5355590" cy="9220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516070"/>
                </a:solidFill>
                <a:effectLst>
                  <a:outerShdw blurRad="12700" dist="254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>
                      <a:alpha val="8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描述性统计分析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516070"/>
              </a:solidFill>
              <a:effectLst>
                <a:outerShdw blurRad="50800" dist="38100" dir="13500000" algn="br" rotWithShape="0">
                  <a:prstClr val="white">
                    <a:alpha val="80000"/>
                  </a:prst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91" name="文本框 190"/>
          <p:cNvSpPr txBox="1"/>
          <p:nvPr/>
        </p:nvSpPr>
        <p:spPr>
          <a:xfrm>
            <a:off x="676275" y="2332077"/>
            <a:ext cx="6083300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>
                      <a:alpha val="8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PART 03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516070"/>
              </a:solidFill>
              <a:effectLst>
                <a:outerShdw blurRad="50800" dist="38100" dir="13500000" algn="br" rotWithShape="0">
                  <a:prstClr val="white">
                    <a:alpha val="80000"/>
                  </a:prst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94" name="PA-圆角矩形 11"/>
          <p:cNvSpPr/>
          <p:nvPr>
            <p:custDataLst>
              <p:tags r:id="rId25"/>
            </p:custDataLst>
          </p:nvPr>
        </p:nvSpPr>
        <p:spPr>
          <a:xfrm>
            <a:off x="775649" y="4529360"/>
            <a:ext cx="2209180" cy="646014"/>
          </a:xfrm>
          <a:prstGeom prst="roundRect">
            <a:avLst>
              <a:gd name="adj" fmla="val 46698"/>
            </a:avLst>
          </a:prstGeom>
          <a:gradFill flip="none" rotWithShape="1">
            <a:gsLst>
              <a:gs pos="0">
                <a:srgbClr val="EDF2F9">
                  <a:lumMod val="48000"/>
                  <a:lumOff val="52000"/>
                </a:srgbClr>
              </a:gs>
              <a:gs pos="100000">
                <a:srgbClr val="EDF2F9">
                  <a:lumMod val="91000"/>
                </a:srgbClr>
              </a:gs>
            </a:gsLst>
            <a:lin ang="13500000" scaled="1"/>
            <a:tileRect/>
          </a:gradFill>
          <a:ln w="107950">
            <a:gradFill flip="none" rotWithShape="1">
              <a:gsLst>
                <a:gs pos="43000">
                  <a:schemeClr val="bg1"/>
                </a:gs>
                <a:gs pos="65000">
                  <a:srgbClr val="546F90">
                    <a:alpha val="49000"/>
                  </a:srgbClr>
                </a:gs>
              </a:gsLst>
              <a:lin ang="4800000" scaled="0"/>
              <a:tileRect/>
            </a:gradFill>
          </a:ln>
          <a:effectLst>
            <a:outerShdw blurRad="177800" dist="241300" dir="2700000" algn="tl" rotWithShape="0">
              <a:srgbClr val="546F90">
                <a:alpha val="14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5" name="PA-椭圆 13"/>
          <p:cNvSpPr/>
          <p:nvPr>
            <p:custDataLst>
              <p:tags r:id="rId26"/>
            </p:custDataLst>
          </p:nvPr>
        </p:nvSpPr>
        <p:spPr>
          <a:xfrm>
            <a:off x="2451768" y="4665493"/>
            <a:ext cx="386681" cy="386681"/>
          </a:xfrm>
          <a:prstGeom prst="ellipse">
            <a:avLst/>
          </a:prstGeom>
          <a:gradFill>
            <a:gsLst>
              <a:gs pos="0">
                <a:srgbClr val="04DFFB"/>
              </a:gs>
              <a:gs pos="31000">
                <a:srgbClr val="00B0F0"/>
              </a:gs>
              <a:gs pos="100000">
                <a:srgbClr val="9340F5"/>
              </a:gs>
            </a:gsLst>
            <a:lin ang="2700000" scaled="1"/>
          </a:gradFill>
          <a:ln w="6350">
            <a:gradFill flip="none" rotWithShape="1"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" dist="25400" dir="135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6" name="PA-文本框 49"/>
          <p:cNvSpPr txBox="1"/>
          <p:nvPr>
            <p:custDataLst>
              <p:tags r:id="rId27"/>
            </p:custDataLst>
          </p:nvPr>
        </p:nvSpPr>
        <p:spPr>
          <a:xfrm>
            <a:off x="899888" y="4680518"/>
            <a:ext cx="16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cap="all">
                <a:solidFill>
                  <a:srgbClr val="516070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all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Read  More</a:t>
            </a:r>
            <a:endParaRPr kumimoji="0" lang="zh-CN" altLang="en-US" sz="1800" b="0" i="0" u="none" strike="noStrike" kern="1200" cap="all" spc="0" normalizeH="0" baseline="0" noProof="0" dirty="0">
              <a:ln>
                <a:noFill/>
              </a:ln>
              <a:solidFill>
                <a:srgbClr val="516070"/>
              </a:solidFill>
              <a:effectLst>
                <a:outerShdw blurRad="50800" dist="63500" dir="2700000" algn="tl" rotWithShape="0">
                  <a:prstClr val="black">
                    <a:alpha val="19000"/>
                  </a:prstClr>
                </a:outerShdw>
              </a:effectLst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204" name="图形 20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2467927" y="4671396"/>
            <a:ext cx="361950" cy="361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105" name="组合 104"/>
          <p:cNvGrpSpPr/>
          <p:nvPr/>
        </p:nvGrpSpPr>
        <p:grpSpPr>
          <a:xfrm>
            <a:off x="-2714880" y="2051050"/>
            <a:ext cx="400110" cy="1122855"/>
            <a:chOff x="679305" y="2051050"/>
            <a:chExt cx="400110" cy="1122855"/>
          </a:xfrm>
          <a:noFill/>
        </p:grpSpPr>
        <p:sp>
          <p:nvSpPr>
            <p:cNvPr id="106" name="PA-圆角矩形 23"/>
            <p:cNvSpPr/>
            <p:nvPr>
              <p:custDataLst>
                <p:tags r:id="rId29"/>
              </p:custDataLst>
            </p:nvPr>
          </p:nvSpPr>
          <p:spPr>
            <a:xfrm rot="5400000">
              <a:off x="372908" y="2399100"/>
              <a:ext cx="1031781" cy="335682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 rot="5400000">
              <a:off x="396112" y="2490603"/>
              <a:ext cx="966495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noFill/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2020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grpSp>
        <p:nvGrpSpPr>
          <p:cNvPr id="410" name="组合 409"/>
          <p:cNvGrpSpPr/>
          <p:nvPr/>
        </p:nvGrpSpPr>
        <p:grpSpPr>
          <a:xfrm rot="1856454">
            <a:off x="16942355" y="-11745410"/>
            <a:ext cx="3471809" cy="6767830"/>
            <a:chOff x="276677" y="1664970"/>
            <a:chExt cx="3471809" cy="6767830"/>
          </a:xfrm>
        </p:grpSpPr>
        <p:grpSp>
          <p:nvGrpSpPr>
            <p:cNvPr id="411" name="PA-组合 2"/>
            <p:cNvGrpSpPr/>
            <p:nvPr>
              <p:custDataLst>
                <p:tags r:id="rId30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432" name="PA-圆角矩形 9"/>
              <p:cNvSpPr/>
              <p:nvPr>
                <p:custDataLst>
                  <p:tags r:id="rId31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33" name="PA-任意多边形 20"/>
              <p:cNvSpPr/>
              <p:nvPr>
                <p:custDataLst>
                  <p:tags r:id="rId32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12" name="PA-圆角矩形 10"/>
            <p:cNvSpPr/>
            <p:nvPr>
              <p:custDataLst>
                <p:tags r:id="rId33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3" name="PA-圆角矩形 11"/>
            <p:cNvSpPr/>
            <p:nvPr>
              <p:custDataLst>
                <p:tags r:id="rId34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4" name="PA-椭圆 14"/>
            <p:cNvSpPr/>
            <p:nvPr>
              <p:custDataLst>
                <p:tags r:id="rId35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5" name="PA-椭圆 15"/>
            <p:cNvSpPr/>
            <p:nvPr>
              <p:custDataLst>
                <p:tags r:id="rId36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6" name="PA-椭圆 16"/>
            <p:cNvSpPr/>
            <p:nvPr>
              <p:custDataLst>
                <p:tags r:id="rId37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7" name="PA-圆角矩形 23"/>
            <p:cNvSpPr/>
            <p:nvPr>
              <p:custDataLst>
                <p:tags r:id="rId38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418" name="图片 417"/>
            <p:cNvPicPr/>
            <p:nvPr>
              <p:custDataLst>
                <p:tags r:id="rId39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419" name="PA-文本框 28"/>
            <p:cNvSpPr txBox="1"/>
            <p:nvPr>
              <p:custDataLst>
                <p:tags r:id="rId40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0" name="PA-文本框 25"/>
            <p:cNvSpPr txBox="1"/>
            <p:nvPr>
              <p:custDataLst>
                <p:tags r:id="rId41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21" name="PA-圆角矩形 24"/>
            <p:cNvSpPr/>
            <p:nvPr>
              <p:custDataLst>
                <p:tags r:id="rId42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22" name="PA-文本框 29"/>
            <p:cNvSpPr txBox="1"/>
            <p:nvPr>
              <p:custDataLst>
                <p:tags r:id="rId43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3" name="PA-文本框 29"/>
            <p:cNvSpPr txBox="1"/>
            <p:nvPr>
              <p:custDataLst>
                <p:tags r:id="rId44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4" name="PA-文本框 25"/>
            <p:cNvSpPr txBox="1"/>
            <p:nvPr>
              <p:custDataLst>
                <p:tags r:id="rId45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25" name="PA-文本框 28"/>
            <p:cNvSpPr txBox="1"/>
            <p:nvPr>
              <p:custDataLst>
                <p:tags r:id="rId46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6" name="PA-文本框 48"/>
            <p:cNvSpPr txBox="1"/>
            <p:nvPr>
              <p:custDataLst>
                <p:tags r:id="rId47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7" name="PA-文本框 38"/>
            <p:cNvSpPr txBox="1"/>
            <p:nvPr>
              <p:custDataLst>
                <p:tags r:id="rId48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8" name="PA-文本框 38"/>
            <p:cNvSpPr txBox="1"/>
            <p:nvPr>
              <p:custDataLst>
                <p:tags r:id="rId49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9" name="PA-文本框 48"/>
            <p:cNvSpPr txBox="1"/>
            <p:nvPr>
              <p:custDataLst>
                <p:tags r:id="rId50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30" name="PA-椭圆 13"/>
            <p:cNvSpPr/>
            <p:nvPr>
              <p:custDataLst>
                <p:tags r:id="rId51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1" name="PA-文本框 49"/>
            <p:cNvSpPr txBox="1"/>
            <p:nvPr>
              <p:custDataLst>
                <p:tags r:id="rId52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434" name="组合 433"/>
          <p:cNvGrpSpPr/>
          <p:nvPr/>
        </p:nvGrpSpPr>
        <p:grpSpPr>
          <a:xfrm rot="1856454">
            <a:off x="13313355" y="-5694884"/>
            <a:ext cx="3471809" cy="6767830"/>
            <a:chOff x="276677" y="1664970"/>
            <a:chExt cx="3471809" cy="6767830"/>
          </a:xfrm>
        </p:grpSpPr>
        <p:grpSp>
          <p:nvGrpSpPr>
            <p:cNvPr id="435" name="PA-组合 2"/>
            <p:cNvGrpSpPr/>
            <p:nvPr>
              <p:custDataLst>
                <p:tags r:id="rId53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456" name="PA-圆角矩形 9"/>
              <p:cNvSpPr/>
              <p:nvPr>
                <p:custDataLst>
                  <p:tags r:id="rId54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57" name="PA-任意多边形 20"/>
              <p:cNvSpPr/>
              <p:nvPr>
                <p:custDataLst>
                  <p:tags r:id="rId55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36" name="PA-圆角矩形 10"/>
            <p:cNvSpPr/>
            <p:nvPr>
              <p:custDataLst>
                <p:tags r:id="rId56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7" name="PA-圆角矩形 11"/>
            <p:cNvSpPr/>
            <p:nvPr>
              <p:custDataLst>
                <p:tags r:id="rId57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8" name="PA-椭圆 14"/>
            <p:cNvSpPr/>
            <p:nvPr>
              <p:custDataLst>
                <p:tags r:id="rId58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9" name="PA-椭圆 15"/>
            <p:cNvSpPr/>
            <p:nvPr>
              <p:custDataLst>
                <p:tags r:id="rId59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0" name="PA-椭圆 16"/>
            <p:cNvSpPr/>
            <p:nvPr>
              <p:custDataLst>
                <p:tags r:id="rId60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1" name="PA-圆角矩形 23"/>
            <p:cNvSpPr/>
            <p:nvPr>
              <p:custDataLst>
                <p:tags r:id="rId61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3" name="PA-文本框 28"/>
            <p:cNvSpPr txBox="1"/>
            <p:nvPr>
              <p:custDataLst>
                <p:tags r:id="rId62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44" name="PA-文本框 25"/>
            <p:cNvSpPr txBox="1"/>
            <p:nvPr>
              <p:custDataLst>
                <p:tags r:id="rId63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45" name="PA-圆角矩形 24"/>
            <p:cNvSpPr/>
            <p:nvPr>
              <p:custDataLst>
                <p:tags r:id="rId64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6" name="PA-文本框 29"/>
            <p:cNvSpPr txBox="1"/>
            <p:nvPr>
              <p:custDataLst>
                <p:tags r:id="rId65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47" name="PA-文本框 29"/>
            <p:cNvSpPr txBox="1"/>
            <p:nvPr>
              <p:custDataLst>
                <p:tags r:id="rId66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48" name="PA-文本框 25"/>
            <p:cNvSpPr txBox="1"/>
            <p:nvPr>
              <p:custDataLst>
                <p:tags r:id="rId67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49" name="PA-文本框 28"/>
            <p:cNvSpPr txBox="1"/>
            <p:nvPr>
              <p:custDataLst>
                <p:tags r:id="rId68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0" name="PA-文本框 48"/>
            <p:cNvSpPr txBox="1"/>
            <p:nvPr>
              <p:custDataLst>
                <p:tags r:id="rId69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1" name="PA-文本框 38"/>
            <p:cNvSpPr txBox="1"/>
            <p:nvPr>
              <p:custDataLst>
                <p:tags r:id="rId70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2" name="PA-文本框 38"/>
            <p:cNvSpPr txBox="1"/>
            <p:nvPr>
              <p:custDataLst>
                <p:tags r:id="rId71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3" name="PA-文本框 48"/>
            <p:cNvSpPr txBox="1"/>
            <p:nvPr>
              <p:custDataLst>
                <p:tags r:id="rId72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4" name="PA-椭圆 13"/>
            <p:cNvSpPr/>
            <p:nvPr>
              <p:custDataLst>
                <p:tags r:id="rId73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55" name="PA-文本框 49"/>
            <p:cNvSpPr txBox="1"/>
            <p:nvPr>
              <p:custDataLst>
                <p:tags r:id="rId74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-0.42435 1.24791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4" y="62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04167E-6 2.96296E-6 L -0.42435 1.24791 " pathEditMode="relative" rAng="0" ptsTypes="AA">
                                      <p:cBhvr>
                                        <p:cTn id="8" dur="175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4" y="62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79167E-6 -4.44444E-6 L -0.42434 1.24792 " pathEditMode="relative" rAng="0" ptsTypes="AA">
                                      <p:cBhvr>
                                        <p:cTn id="10" dur="175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4" y="6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1856454">
            <a:off x="12184771" y="-11391449"/>
            <a:ext cx="3471809" cy="6767830"/>
            <a:chOff x="276677" y="1664970"/>
            <a:chExt cx="3471809" cy="6767830"/>
          </a:xfrm>
        </p:grpSpPr>
        <p:grpSp>
          <p:nvGrpSpPr>
            <p:cNvPr id="387" name="PA-组合 2"/>
            <p:cNvGrpSpPr/>
            <p:nvPr>
              <p:custDataLst>
                <p:tags r:id="rId1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388" name="PA-圆角矩形 9"/>
              <p:cNvSpPr/>
              <p:nvPr>
                <p:custDataLst>
                  <p:tags r:id="rId2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389" name="PA-任意多边形 20"/>
              <p:cNvSpPr/>
              <p:nvPr>
                <p:custDataLst>
                  <p:tags r:id="rId3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390" name="PA-圆角矩形 10"/>
            <p:cNvSpPr/>
            <p:nvPr>
              <p:custDataLst>
                <p:tags r:id="rId4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1" name="PA-圆角矩形 11"/>
            <p:cNvSpPr/>
            <p:nvPr>
              <p:custDataLst>
                <p:tags r:id="rId5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2" name="PA-椭圆 14"/>
            <p:cNvSpPr/>
            <p:nvPr>
              <p:custDataLst>
                <p:tags r:id="rId6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3" name="PA-椭圆 15"/>
            <p:cNvSpPr/>
            <p:nvPr>
              <p:custDataLst>
                <p:tags r:id="rId7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4" name="PA-椭圆 16"/>
            <p:cNvSpPr/>
            <p:nvPr>
              <p:custDataLst>
                <p:tags r:id="rId8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5" name="PA-圆角矩形 23"/>
            <p:cNvSpPr/>
            <p:nvPr>
              <p:custDataLst>
                <p:tags r:id="rId9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396" name="图片 395"/>
            <p:cNvPicPr/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397" name="PA-文本框 28"/>
            <p:cNvSpPr txBox="1"/>
            <p:nvPr>
              <p:custDataLst>
                <p:tags r:id="rId12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398" name="PA-文本框 25"/>
            <p:cNvSpPr txBox="1"/>
            <p:nvPr>
              <p:custDataLst>
                <p:tags r:id="rId13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399" name="PA-圆角矩形 24"/>
            <p:cNvSpPr/>
            <p:nvPr>
              <p:custDataLst>
                <p:tags r:id="rId14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00" name="PA-文本框 29"/>
            <p:cNvSpPr txBox="1"/>
            <p:nvPr>
              <p:custDataLst>
                <p:tags r:id="rId15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1" name="PA-文本框 29"/>
            <p:cNvSpPr txBox="1"/>
            <p:nvPr>
              <p:custDataLst>
                <p:tags r:id="rId16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2" name="PA-文本框 25"/>
            <p:cNvSpPr txBox="1"/>
            <p:nvPr>
              <p:custDataLst>
                <p:tags r:id="rId17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03" name="PA-文本框 28"/>
            <p:cNvSpPr txBox="1"/>
            <p:nvPr>
              <p:custDataLst>
                <p:tags r:id="rId18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4" name="PA-文本框 48"/>
            <p:cNvSpPr txBox="1"/>
            <p:nvPr>
              <p:custDataLst>
                <p:tags r:id="rId19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5" name="PA-文本框 38"/>
            <p:cNvSpPr txBox="1"/>
            <p:nvPr>
              <p:custDataLst>
                <p:tags r:id="rId20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6" name="PA-文本框 38"/>
            <p:cNvSpPr txBox="1"/>
            <p:nvPr>
              <p:custDataLst>
                <p:tags r:id="rId21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7" name="PA-文本框 48"/>
            <p:cNvSpPr txBox="1"/>
            <p:nvPr>
              <p:custDataLst>
                <p:tags r:id="rId22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8" name="PA-椭圆 13"/>
            <p:cNvSpPr/>
            <p:nvPr>
              <p:custDataLst>
                <p:tags r:id="rId23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09" name="PA-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-2714880" y="2051050"/>
            <a:ext cx="400110" cy="1122855"/>
            <a:chOff x="679305" y="2051050"/>
            <a:chExt cx="400110" cy="1122855"/>
          </a:xfrm>
          <a:noFill/>
        </p:grpSpPr>
        <p:sp>
          <p:nvSpPr>
            <p:cNvPr id="106" name="PA-圆角矩形 23"/>
            <p:cNvSpPr/>
            <p:nvPr>
              <p:custDataLst>
                <p:tags r:id="rId25"/>
              </p:custDataLst>
            </p:nvPr>
          </p:nvSpPr>
          <p:spPr>
            <a:xfrm rot="5400000">
              <a:off x="372908" y="2399100"/>
              <a:ext cx="1031781" cy="335682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 rot="5400000">
              <a:off x="396112" y="2490603"/>
              <a:ext cx="966495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noFill/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2020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grpSp>
        <p:nvGrpSpPr>
          <p:cNvPr id="410" name="组合 409"/>
          <p:cNvGrpSpPr/>
          <p:nvPr/>
        </p:nvGrpSpPr>
        <p:grpSpPr>
          <a:xfrm rot="1856454">
            <a:off x="16942355" y="-11745410"/>
            <a:ext cx="3471809" cy="6767830"/>
            <a:chOff x="276677" y="1664970"/>
            <a:chExt cx="3471809" cy="6767830"/>
          </a:xfrm>
        </p:grpSpPr>
        <p:grpSp>
          <p:nvGrpSpPr>
            <p:cNvPr id="411" name="PA-组合 2"/>
            <p:cNvGrpSpPr/>
            <p:nvPr>
              <p:custDataLst>
                <p:tags r:id="rId26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432" name="PA-圆角矩形 9"/>
              <p:cNvSpPr/>
              <p:nvPr>
                <p:custDataLst>
                  <p:tags r:id="rId27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33" name="PA-任意多边形 20"/>
              <p:cNvSpPr/>
              <p:nvPr>
                <p:custDataLst>
                  <p:tags r:id="rId28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12" name="PA-圆角矩形 10"/>
            <p:cNvSpPr/>
            <p:nvPr>
              <p:custDataLst>
                <p:tags r:id="rId29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3" name="PA-圆角矩形 11"/>
            <p:cNvSpPr/>
            <p:nvPr>
              <p:custDataLst>
                <p:tags r:id="rId30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4" name="PA-椭圆 14"/>
            <p:cNvSpPr/>
            <p:nvPr>
              <p:custDataLst>
                <p:tags r:id="rId31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5" name="PA-椭圆 15"/>
            <p:cNvSpPr/>
            <p:nvPr>
              <p:custDataLst>
                <p:tags r:id="rId32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6" name="PA-椭圆 16"/>
            <p:cNvSpPr/>
            <p:nvPr>
              <p:custDataLst>
                <p:tags r:id="rId33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7" name="PA-圆角矩形 23"/>
            <p:cNvSpPr/>
            <p:nvPr>
              <p:custDataLst>
                <p:tags r:id="rId34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418" name="图片 417"/>
            <p:cNvPicPr/>
            <p:nvPr>
              <p:custDataLst>
                <p:tags r:id="rId35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419" name="PA-文本框 28"/>
            <p:cNvSpPr txBox="1"/>
            <p:nvPr>
              <p:custDataLst>
                <p:tags r:id="rId36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0" name="PA-文本框 25"/>
            <p:cNvSpPr txBox="1"/>
            <p:nvPr>
              <p:custDataLst>
                <p:tags r:id="rId37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21" name="PA-圆角矩形 24"/>
            <p:cNvSpPr/>
            <p:nvPr>
              <p:custDataLst>
                <p:tags r:id="rId38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22" name="PA-文本框 29"/>
            <p:cNvSpPr txBox="1"/>
            <p:nvPr>
              <p:custDataLst>
                <p:tags r:id="rId39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3" name="PA-文本框 29"/>
            <p:cNvSpPr txBox="1"/>
            <p:nvPr>
              <p:custDataLst>
                <p:tags r:id="rId40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4" name="PA-文本框 25"/>
            <p:cNvSpPr txBox="1"/>
            <p:nvPr>
              <p:custDataLst>
                <p:tags r:id="rId41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25" name="PA-文本框 28"/>
            <p:cNvSpPr txBox="1"/>
            <p:nvPr>
              <p:custDataLst>
                <p:tags r:id="rId42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6" name="PA-文本框 48"/>
            <p:cNvSpPr txBox="1"/>
            <p:nvPr>
              <p:custDataLst>
                <p:tags r:id="rId43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7" name="PA-文本框 38"/>
            <p:cNvSpPr txBox="1"/>
            <p:nvPr>
              <p:custDataLst>
                <p:tags r:id="rId44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8" name="PA-文本框 38"/>
            <p:cNvSpPr txBox="1"/>
            <p:nvPr>
              <p:custDataLst>
                <p:tags r:id="rId45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9" name="PA-文本框 48"/>
            <p:cNvSpPr txBox="1"/>
            <p:nvPr>
              <p:custDataLst>
                <p:tags r:id="rId46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30" name="PA-椭圆 13"/>
            <p:cNvSpPr/>
            <p:nvPr>
              <p:custDataLst>
                <p:tags r:id="rId47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1" name="PA-文本框 49"/>
            <p:cNvSpPr txBox="1"/>
            <p:nvPr>
              <p:custDataLst>
                <p:tags r:id="rId48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434" name="组合 433"/>
          <p:cNvGrpSpPr/>
          <p:nvPr/>
        </p:nvGrpSpPr>
        <p:grpSpPr>
          <a:xfrm rot="1856454">
            <a:off x="13313355" y="-5694884"/>
            <a:ext cx="3471809" cy="6767830"/>
            <a:chOff x="276677" y="1664970"/>
            <a:chExt cx="3471809" cy="6767830"/>
          </a:xfrm>
        </p:grpSpPr>
        <p:grpSp>
          <p:nvGrpSpPr>
            <p:cNvPr id="435" name="PA-组合 2"/>
            <p:cNvGrpSpPr/>
            <p:nvPr>
              <p:custDataLst>
                <p:tags r:id="rId49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456" name="PA-圆角矩形 9"/>
              <p:cNvSpPr/>
              <p:nvPr>
                <p:custDataLst>
                  <p:tags r:id="rId50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57" name="PA-任意多边形 20"/>
              <p:cNvSpPr/>
              <p:nvPr>
                <p:custDataLst>
                  <p:tags r:id="rId51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36" name="PA-圆角矩形 10"/>
            <p:cNvSpPr/>
            <p:nvPr>
              <p:custDataLst>
                <p:tags r:id="rId52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7" name="PA-圆角矩形 11"/>
            <p:cNvSpPr/>
            <p:nvPr>
              <p:custDataLst>
                <p:tags r:id="rId53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8" name="PA-椭圆 14"/>
            <p:cNvSpPr/>
            <p:nvPr>
              <p:custDataLst>
                <p:tags r:id="rId54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9" name="PA-椭圆 15"/>
            <p:cNvSpPr/>
            <p:nvPr>
              <p:custDataLst>
                <p:tags r:id="rId55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0" name="PA-椭圆 16"/>
            <p:cNvSpPr/>
            <p:nvPr>
              <p:custDataLst>
                <p:tags r:id="rId56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1" name="PA-圆角矩形 23"/>
            <p:cNvSpPr/>
            <p:nvPr>
              <p:custDataLst>
                <p:tags r:id="rId57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442" name="图片 441"/>
            <p:cNvPicPr/>
            <p:nvPr>
              <p:custDataLst>
                <p:tags r:id="rId58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443" name="PA-文本框 28"/>
            <p:cNvSpPr txBox="1"/>
            <p:nvPr>
              <p:custDataLst>
                <p:tags r:id="rId59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44" name="PA-文本框 25"/>
            <p:cNvSpPr txBox="1"/>
            <p:nvPr>
              <p:custDataLst>
                <p:tags r:id="rId60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45" name="PA-圆角矩形 24"/>
            <p:cNvSpPr/>
            <p:nvPr>
              <p:custDataLst>
                <p:tags r:id="rId61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6" name="PA-文本框 29"/>
            <p:cNvSpPr txBox="1"/>
            <p:nvPr>
              <p:custDataLst>
                <p:tags r:id="rId62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47" name="PA-文本框 29"/>
            <p:cNvSpPr txBox="1"/>
            <p:nvPr>
              <p:custDataLst>
                <p:tags r:id="rId63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48" name="PA-文本框 25"/>
            <p:cNvSpPr txBox="1"/>
            <p:nvPr>
              <p:custDataLst>
                <p:tags r:id="rId64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49" name="PA-文本框 28"/>
            <p:cNvSpPr txBox="1"/>
            <p:nvPr>
              <p:custDataLst>
                <p:tags r:id="rId65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0" name="PA-文本框 48"/>
            <p:cNvSpPr txBox="1"/>
            <p:nvPr>
              <p:custDataLst>
                <p:tags r:id="rId66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1" name="PA-文本框 38"/>
            <p:cNvSpPr txBox="1"/>
            <p:nvPr>
              <p:custDataLst>
                <p:tags r:id="rId67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2" name="PA-文本框 38"/>
            <p:cNvSpPr txBox="1"/>
            <p:nvPr>
              <p:custDataLst>
                <p:tags r:id="rId68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3" name="PA-文本框 48"/>
            <p:cNvSpPr txBox="1"/>
            <p:nvPr>
              <p:custDataLst>
                <p:tags r:id="rId69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4" name="PA-椭圆 13"/>
            <p:cNvSpPr/>
            <p:nvPr>
              <p:custDataLst>
                <p:tags r:id="rId70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55" name="PA-文本框 49"/>
            <p:cNvSpPr txBox="1"/>
            <p:nvPr>
              <p:custDataLst>
                <p:tags r:id="rId71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31" name="组合 230"/>
          <p:cNvGrpSpPr/>
          <p:nvPr/>
        </p:nvGrpSpPr>
        <p:grpSpPr>
          <a:xfrm>
            <a:off x="8778614" y="2905130"/>
            <a:ext cx="1341326" cy="1341324"/>
            <a:chOff x="2844799" y="1720784"/>
            <a:chExt cx="1542921" cy="1542921"/>
          </a:xfrm>
          <a:noFill/>
        </p:grpSpPr>
        <p:sp>
          <p:nvSpPr>
            <p:cNvPr id="232" name="矩形: 圆角 231"/>
            <p:cNvSpPr/>
            <p:nvPr>
              <p:custDataLst>
                <p:tags r:id="rId72"/>
              </p:custDataLst>
            </p:nvPr>
          </p:nvSpPr>
          <p:spPr>
            <a:xfrm>
              <a:off x="2844799" y="1720784"/>
              <a:ext cx="1542921" cy="1542921"/>
            </a:xfrm>
            <a:prstGeom prst="roundRect">
              <a:avLst>
                <a:gd name="adj" fmla="val 50000"/>
              </a:avLst>
            </a:prstGeom>
            <a:grpFill/>
            <a:ln w="254000">
              <a:gradFill flip="none" rotWithShape="1">
                <a:gsLst>
                  <a:gs pos="35000">
                    <a:schemeClr val="bg1">
                      <a:alpha val="68000"/>
                    </a:schemeClr>
                  </a:gs>
                  <a:gs pos="70000">
                    <a:srgbClr val="D4E1ED">
                      <a:lumMod val="7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3" name="图形 46"/>
            <p:cNvGrpSpPr/>
            <p:nvPr/>
          </p:nvGrpSpPr>
          <p:grpSpPr>
            <a:xfrm>
              <a:off x="3122254" y="2033229"/>
              <a:ext cx="973014" cy="945945"/>
              <a:chOff x="3082925" y="1993900"/>
              <a:chExt cx="1016000" cy="1016000"/>
            </a:xfrm>
            <a:grpFill/>
          </p:grpSpPr>
          <p:sp>
            <p:nvSpPr>
              <p:cNvPr id="234" name="任意多边形: 形状 233"/>
              <p:cNvSpPr/>
              <p:nvPr>
                <p:custDataLst>
                  <p:tags r:id="rId73"/>
                </p:custDataLst>
              </p:nvPr>
            </p:nvSpPr>
            <p:spPr>
              <a:xfrm>
                <a:off x="3189816" y="2276474"/>
                <a:ext cx="837163" cy="524933"/>
              </a:xfrm>
              <a:custGeom>
                <a:avLst/>
                <a:gdLst>
                  <a:gd name="connsiteX0" fmla="*/ 754592 w 837163"/>
                  <a:gd name="connsiteY0" fmla="*/ 524933 h 524933"/>
                  <a:gd name="connsiteX1" fmla="*/ 82550 w 837163"/>
                  <a:gd name="connsiteY1" fmla="*/ 524933 h 524933"/>
                  <a:gd name="connsiteX2" fmla="*/ 0 w 837163"/>
                  <a:gd name="connsiteY2" fmla="*/ 442383 h 524933"/>
                  <a:gd name="connsiteX3" fmla="*/ 0 w 837163"/>
                  <a:gd name="connsiteY3" fmla="*/ 82550 h 524933"/>
                  <a:gd name="connsiteX4" fmla="*/ 82550 w 837163"/>
                  <a:gd name="connsiteY4" fmla="*/ 0 h 524933"/>
                  <a:gd name="connsiteX5" fmla="*/ 754592 w 837163"/>
                  <a:gd name="connsiteY5" fmla="*/ 0 h 524933"/>
                  <a:gd name="connsiteX6" fmla="*/ 837142 w 837163"/>
                  <a:gd name="connsiteY6" fmla="*/ 82550 h 524933"/>
                  <a:gd name="connsiteX7" fmla="*/ 837142 w 837163"/>
                  <a:gd name="connsiteY7" fmla="*/ 441325 h 524933"/>
                  <a:gd name="connsiteX8" fmla="*/ 754592 w 837163"/>
                  <a:gd name="connsiteY8" fmla="*/ 524933 h 524933"/>
                  <a:gd name="connsiteX9" fmla="*/ 82550 w 837163"/>
                  <a:gd name="connsiteY9" fmla="*/ 48683 h 524933"/>
                  <a:gd name="connsiteX10" fmla="*/ 48683 w 837163"/>
                  <a:gd name="connsiteY10" fmla="*/ 82550 h 524933"/>
                  <a:gd name="connsiteX11" fmla="*/ 48683 w 837163"/>
                  <a:gd name="connsiteY11" fmla="*/ 441325 h 524933"/>
                  <a:gd name="connsiteX12" fmla="*/ 82550 w 837163"/>
                  <a:gd name="connsiteY12" fmla="*/ 475192 h 524933"/>
                  <a:gd name="connsiteX13" fmla="*/ 754592 w 837163"/>
                  <a:gd name="connsiteY13" fmla="*/ 475192 h 524933"/>
                  <a:gd name="connsiteX14" fmla="*/ 788458 w 837163"/>
                  <a:gd name="connsiteY14" fmla="*/ 441325 h 524933"/>
                  <a:gd name="connsiteX15" fmla="*/ 788458 w 837163"/>
                  <a:gd name="connsiteY15" fmla="*/ 82550 h 524933"/>
                  <a:gd name="connsiteX16" fmla="*/ 754592 w 837163"/>
                  <a:gd name="connsiteY16" fmla="*/ 48683 h 524933"/>
                  <a:gd name="connsiteX17" fmla="*/ 82550 w 837163"/>
                  <a:gd name="connsiteY17" fmla="*/ 48683 h 524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7163" h="524933">
                    <a:moveTo>
                      <a:pt x="754592" y="524933"/>
                    </a:moveTo>
                    <a:lnTo>
                      <a:pt x="82550" y="524933"/>
                    </a:lnTo>
                    <a:cubicBezTo>
                      <a:pt x="37042" y="524933"/>
                      <a:pt x="0" y="487892"/>
                      <a:pt x="0" y="442383"/>
                    </a:cubicBezTo>
                    <a:lnTo>
                      <a:pt x="0" y="82550"/>
                    </a:lnTo>
                    <a:cubicBezTo>
                      <a:pt x="0" y="37042"/>
                      <a:pt x="37042" y="0"/>
                      <a:pt x="82550" y="0"/>
                    </a:cubicBezTo>
                    <a:lnTo>
                      <a:pt x="754592" y="0"/>
                    </a:lnTo>
                    <a:cubicBezTo>
                      <a:pt x="800100" y="0"/>
                      <a:pt x="837142" y="37042"/>
                      <a:pt x="837142" y="82550"/>
                    </a:cubicBezTo>
                    <a:lnTo>
                      <a:pt x="837142" y="441325"/>
                    </a:lnTo>
                    <a:cubicBezTo>
                      <a:pt x="838200" y="487892"/>
                      <a:pt x="800100" y="524933"/>
                      <a:pt x="754592" y="524933"/>
                    </a:cubicBezTo>
                    <a:close/>
                    <a:moveTo>
                      <a:pt x="82550" y="48683"/>
                    </a:moveTo>
                    <a:cubicBezTo>
                      <a:pt x="63500" y="48683"/>
                      <a:pt x="48683" y="63500"/>
                      <a:pt x="48683" y="82550"/>
                    </a:cubicBezTo>
                    <a:lnTo>
                      <a:pt x="48683" y="441325"/>
                    </a:lnTo>
                    <a:cubicBezTo>
                      <a:pt x="48683" y="460375"/>
                      <a:pt x="63500" y="475192"/>
                      <a:pt x="82550" y="475192"/>
                    </a:cubicBezTo>
                    <a:lnTo>
                      <a:pt x="754592" y="475192"/>
                    </a:lnTo>
                    <a:cubicBezTo>
                      <a:pt x="773642" y="475192"/>
                      <a:pt x="788458" y="460375"/>
                      <a:pt x="788458" y="441325"/>
                    </a:cubicBezTo>
                    <a:lnTo>
                      <a:pt x="788458" y="82550"/>
                    </a:lnTo>
                    <a:cubicBezTo>
                      <a:pt x="788458" y="63500"/>
                      <a:pt x="773642" y="48683"/>
                      <a:pt x="754592" y="48683"/>
                    </a:cubicBezTo>
                    <a:lnTo>
                      <a:pt x="82550" y="4868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63500" dist="50800" dir="13500000">
                  <a:srgbClr val="739EB9"/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任意多边形: 形状 234"/>
              <p:cNvSpPr/>
              <p:nvPr>
                <p:custDataLst>
                  <p:tags r:id="rId74"/>
                </p:custDataLst>
              </p:nvPr>
            </p:nvSpPr>
            <p:spPr>
              <a:xfrm>
                <a:off x="3303058" y="2404533"/>
                <a:ext cx="609599" cy="261408"/>
              </a:xfrm>
              <a:custGeom>
                <a:avLst/>
                <a:gdLst>
                  <a:gd name="connsiteX0" fmla="*/ 94192 w 609599"/>
                  <a:gd name="connsiteY0" fmla="*/ 48683 h 261408"/>
                  <a:gd name="connsiteX1" fmla="*/ 24342 w 609599"/>
                  <a:gd name="connsiteY1" fmla="*/ 48683 h 261408"/>
                  <a:gd name="connsiteX2" fmla="*/ 0 w 609599"/>
                  <a:gd name="connsiteY2" fmla="*/ 24342 h 261408"/>
                  <a:gd name="connsiteX3" fmla="*/ 24342 w 609599"/>
                  <a:gd name="connsiteY3" fmla="*/ 0 h 261408"/>
                  <a:gd name="connsiteX4" fmla="*/ 94192 w 609599"/>
                  <a:gd name="connsiteY4" fmla="*/ 0 h 261408"/>
                  <a:gd name="connsiteX5" fmla="*/ 118533 w 609599"/>
                  <a:gd name="connsiteY5" fmla="*/ 24342 h 261408"/>
                  <a:gd name="connsiteX6" fmla="*/ 94192 w 609599"/>
                  <a:gd name="connsiteY6" fmla="*/ 48683 h 261408"/>
                  <a:gd name="connsiteX7" fmla="*/ 258233 w 609599"/>
                  <a:gd name="connsiteY7" fmla="*/ 48683 h 261408"/>
                  <a:gd name="connsiteX8" fmla="*/ 188383 w 609599"/>
                  <a:gd name="connsiteY8" fmla="*/ 48683 h 261408"/>
                  <a:gd name="connsiteX9" fmla="*/ 164042 w 609599"/>
                  <a:gd name="connsiteY9" fmla="*/ 24342 h 261408"/>
                  <a:gd name="connsiteX10" fmla="*/ 188383 w 609599"/>
                  <a:gd name="connsiteY10" fmla="*/ 0 h 261408"/>
                  <a:gd name="connsiteX11" fmla="*/ 258233 w 609599"/>
                  <a:gd name="connsiteY11" fmla="*/ 0 h 261408"/>
                  <a:gd name="connsiteX12" fmla="*/ 282575 w 609599"/>
                  <a:gd name="connsiteY12" fmla="*/ 24342 h 261408"/>
                  <a:gd name="connsiteX13" fmla="*/ 258233 w 609599"/>
                  <a:gd name="connsiteY13" fmla="*/ 48683 h 261408"/>
                  <a:gd name="connsiteX14" fmla="*/ 422275 w 609599"/>
                  <a:gd name="connsiteY14" fmla="*/ 48683 h 261408"/>
                  <a:gd name="connsiteX15" fmla="*/ 352425 w 609599"/>
                  <a:gd name="connsiteY15" fmla="*/ 48683 h 261408"/>
                  <a:gd name="connsiteX16" fmla="*/ 328083 w 609599"/>
                  <a:gd name="connsiteY16" fmla="*/ 24342 h 261408"/>
                  <a:gd name="connsiteX17" fmla="*/ 352425 w 609599"/>
                  <a:gd name="connsiteY17" fmla="*/ 0 h 261408"/>
                  <a:gd name="connsiteX18" fmla="*/ 422275 w 609599"/>
                  <a:gd name="connsiteY18" fmla="*/ 0 h 261408"/>
                  <a:gd name="connsiteX19" fmla="*/ 446617 w 609599"/>
                  <a:gd name="connsiteY19" fmla="*/ 24342 h 261408"/>
                  <a:gd name="connsiteX20" fmla="*/ 422275 w 609599"/>
                  <a:gd name="connsiteY20" fmla="*/ 48683 h 261408"/>
                  <a:gd name="connsiteX21" fmla="*/ 585258 w 609599"/>
                  <a:gd name="connsiteY21" fmla="*/ 48683 h 261408"/>
                  <a:gd name="connsiteX22" fmla="*/ 515408 w 609599"/>
                  <a:gd name="connsiteY22" fmla="*/ 48683 h 261408"/>
                  <a:gd name="connsiteX23" fmla="*/ 491067 w 609599"/>
                  <a:gd name="connsiteY23" fmla="*/ 24342 h 261408"/>
                  <a:gd name="connsiteX24" fmla="*/ 515408 w 609599"/>
                  <a:gd name="connsiteY24" fmla="*/ 0 h 261408"/>
                  <a:gd name="connsiteX25" fmla="*/ 585258 w 609599"/>
                  <a:gd name="connsiteY25" fmla="*/ 0 h 261408"/>
                  <a:gd name="connsiteX26" fmla="*/ 609600 w 609599"/>
                  <a:gd name="connsiteY26" fmla="*/ 24342 h 261408"/>
                  <a:gd name="connsiteX27" fmla="*/ 585258 w 609599"/>
                  <a:gd name="connsiteY27" fmla="*/ 48683 h 261408"/>
                  <a:gd name="connsiteX28" fmla="*/ 94192 w 609599"/>
                  <a:gd name="connsiteY28" fmla="*/ 128058 h 261408"/>
                  <a:gd name="connsiteX29" fmla="*/ 24342 w 609599"/>
                  <a:gd name="connsiteY29" fmla="*/ 128058 h 261408"/>
                  <a:gd name="connsiteX30" fmla="*/ 0 w 609599"/>
                  <a:gd name="connsiteY30" fmla="*/ 103717 h 261408"/>
                  <a:gd name="connsiteX31" fmla="*/ 24342 w 609599"/>
                  <a:gd name="connsiteY31" fmla="*/ 79375 h 261408"/>
                  <a:gd name="connsiteX32" fmla="*/ 94192 w 609599"/>
                  <a:gd name="connsiteY32" fmla="*/ 79375 h 261408"/>
                  <a:gd name="connsiteX33" fmla="*/ 118533 w 609599"/>
                  <a:gd name="connsiteY33" fmla="*/ 103717 h 261408"/>
                  <a:gd name="connsiteX34" fmla="*/ 94192 w 609599"/>
                  <a:gd name="connsiteY34" fmla="*/ 128058 h 261408"/>
                  <a:gd name="connsiteX35" fmla="*/ 258233 w 609599"/>
                  <a:gd name="connsiteY35" fmla="*/ 128058 h 261408"/>
                  <a:gd name="connsiteX36" fmla="*/ 188383 w 609599"/>
                  <a:gd name="connsiteY36" fmla="*/ 128058 h 261408"/>
                  <a:gd name="connsiteX37" fmla="*/ 164042 w 609599"/>
                  <a:gd name="connsiteY37" fmla="*/ 103717 h 261408"/>
                  <a:gd name="connsiteX38" fmla="*/ 188383 w 609599"/>
                  <a:gd name="connsiteY38" fmla="*/ 79375 h 261408"/>
                  <a:gd name="connsiteX39" fmla="*/ 258233 w 609599"/>
                  <a:gd name="connsiteY39" fmla="*/ 79375 h 261408"/>
                  <a:gd name="connsiteX40" fmla="*/ 282575 w 609599"/>
                  <a:gd name="connsiteY40" fmla="*/ 103717 h 261408"/>
                  <a:gd name="connsiteX41" fmla="*/ 258233 w 609599"/>
                  <a:gd name="connsiteY41" fmla="*/ 128058 h 261408"/>
                  <a:gd name="connsiteX42" fmla="*/ 422275 w 609599"/>
                  <a:gd name="connsiteY42" fmla="*/ 128058 h 261408"/>
                  <a:gd name="connsiteX43" fmla="*/ 352425 w 609599"/>
                  <a:gd name="connsiteY43" fmla="*/ 128058 h 261408"/>
                  <a:gd name="connsiteX44" fmla="*/ 328083 w 609599"/>
                  <a:gd name="connsiteY44" fmla="*/ 103717 h 261408"/>
                  <a:gd name="connsiteX45" fmla="*/ 352425 w 609599"/>
                  <a:gd name="connsiteY45" fmla="*/ 79375 h 261408"/>
                  <a:gd name="connsiteX46" fmla="*/ 422275 w 609599"/>
                  <a:gd name="connsiteY46" fmla="*/ 79375 h 261408"/>
                  <a:gd name="connsiteX47" fmla="*/ 446617 w 609599"/>
                  <a:gd name="connsiteY47" fmla="*/ 103717 h 261408"/>
                  <a:gd name="connsiteX48" fmla="*/ 422275 w 609599"/>
                  <a:gd name="connsiteY48" fmla="*/ 128058 h 261408"/>
                  <a:gd name="connsiteX49" fmla="*/ 585258 w 609599"/>
                  <a:gd name="connsiteY49" fmla="*/ 128058 h 261408"/>
                  <a:gd name="connsiteX50" fmla="*/ 515408 w 609599"/>
                  <a:gd name="connsiteY50" fmla="*/ 128058 h 261408"/>
                  <a:gd name="connsiteX51" fmla="*/ 491067 w 609599"/>
                  <a:gd name="connsiteY51" fmla="*/ 103717 h 261408"/>
                  <a:gd name="connsiteX52" fmla="*/ 515408 w 609599"/>
                  <a:gd name="connsiteY52" fmla="*/ 79375 h 261408"/>
                  <a:gd name="connsiteX53" fmla="*/ 585258 w 609599"/>
                  <a:gd name="connsiteY53" fmla="*/ 79375 h 261408"/>
                  <a:gd name="connsiteX54" fmla="*/ 609600 w 609599"/>
                  <a:gd name="connsiteY54" fmla="*/ 103717 h 261408"/>
                  <a:gd name="connsiteX55" fmla="*/ 585258 w 609599"/>
                  <a:gd name="connsiteY55" fmla="*/ 128058 h 261408"/>
                  <a:gd name="connsiteX56" fmla="*/ 585258 w 609599"/>
                  <a:gd name="connsiteY56" fmla="*/ 261408 h 261408"/>
                  <a:gd name="connsiteX57" fmla="*/ 24342 w 609599"/>
                  <a:gd name="connsiteY57" fmla="*/ 261408 h 261408"/>
                  <a:gd name="connsiteX58" fmla="*/ 0 w 609599"/>
                  <a:gd name="connsiteY58" fmla="*/ 237067 h 261408"/>
                  <a:gd name="connsiteX59" fmla="*/ 24342 w 609599"/>
                  <a:gd name="connsiteY59" fmla="*/ 212725 h 261408"/>
                  <a:gd name="connsiteX60" fmla="*/ 585258 w 609599"/>
                  <a:gd name="connsiteY60" fmla="*/ 212725 h 261408"/>
                  <a:gd name="connsiteX61" fmla="*/ 609600 w 609599"/>
                  <a:gd name="connsiteY61" fmla="*/ 237067 h 261408"/>
                  <a:gd name="connsiteX62" fmla="*/ 585258 w 609599"/>
                  <a:gd name="connsiteY62" fmla="*/ 261408 h 26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609599" h="261408">
                    <a:moveTo>
                      <a:pt x="94192" y="48683"/>
                    </a:moveTo>
                    <a:lnTo>
                      <a:pt x="24342" y="48683"/>
                    </a:lnTo>
                    <a:cubicBezTo>
                      <a:pt x="10583" y="48683"/>
                      <a:pt x="0" y="38100"/>
                      <a:pt x="0" y="24342"/>
                    </a:cubicBezTo>
                    <a:cubicBezTo>
                      <a:pt x="0" y="10583"/>
                      <a:pt x="10583" y="0"/>
                      <a:pt x="24342" y="0"/>
                    </a:cubicBezTo>
                    <a:lnTo>
                      <a:pt x="94192" y="0"/>
                    </a:lnTo>
                    <a:cubicBezTo>
                      <a:pt x="107950" y="0"/>
                      <a:pt x="118533" y="10583"/>
                      <a:pt x="118533" y="24342"/>
                    </a:cubicBezTo>
                    <a:cubicBezTo>
                      <a:pt x="118533" y="38100"/>
                      <a:pt x="107950" y="48683"/>
                      <a:pt x="94192" y="48683"/>
                    </a:cubicBezTo>
                    <a:close/>
                    <a:moveTo>
                      <a:pt x="258233" y="48683"/>
                    </a:moveTo>
                    <a:lnTo>
                      <a:pt x="188383" y="48683"/>
                    </a:lnTo>
                    <a:cubicBezTo>
                      <a:pt x="174625" y="48683"/>
                      <a:pt x="164042" y="38100"/>
                      <a:pt x="164042" y="24342"/>
                    </a:cubicBezTo>
                    <a:cubicBezTo>
                      <a:pt x="164042" y="10583"/>
                      <a:pt x="174625" y="0"/>
                      <a:pt x="188383" y="0"/>
                    </a:cubicBezTo>
                    <a:lnTo>
                      <a:pt x="258233" y="0"/>
                    </a:lnTo>
                    <a:cubicBezTo>
                      <a:pt x="271992" y="0"/>
                      <a:pt x="282575" y="10583"/>
                      <a:pt x="282575" y="24342"/>
                    </a:cubicBezTo>
                    <a:cubicBezTo>
                      <a:pt x="282575" y="38100"/>
                      <a:pt x="271992" y="48683"/>
                      <a:pt x="258233" y="48683"/>
                    </a:cubicBezTo>
                    <a:close/>
                    <a:moveTo>
                      <a:pt x="422275" y="48683"/>
                    </a:moveTo>
                    <a:lnTo>
                      <a:pt x="352425" y="48683"/>
                    </a:lnTo>
                    <a:cubicBezTo>
                      <a:pt x="338667" y="48683"/>
                      <a:pt x="328083" y="38100"/>
                      <a:pt x="328083" y="24342"/>
                    </a:cubicBezTo>
                    <a:cubicBezTo>
                      <a:pt x="328083" y="10583"/>
                      <a:pt x="338667" y="0"/>
                      <a:pt x="352425" y="0"/>
                    </a:cubicBezTo>
                    <a:lnTo>
                      <a:pt x="422275" y="0"/>
                    </a:lnTo>
                    <a:cubicBezTo>
                      <a:pt x="436033" y="0"/>
                      <a:pt x="446617" y="10583"/>
                      <a:pt x="446617" y="24342"/>
                    </a:cubicBezTo>
                    <a:cubicBezTo>
                      <a:pt x="446617" y="38100"/>
                      <a:pt x="436033" y="48683"/>
                      <a:pt x="422275" y="48683"/>
                    </a:cubicBezTo>
                    <a:close/>
                    <a:moveTo>
                      <a:pt x="585258" y="48683"/>
                    </a:moveTo>
                    <a:lnTo>
                      <a:pt x="515408" y="48683"/>
                    </a:lnTo>
                    <a:cubicBezTo>
                      <a:pt x="501650" y="48683"/>
                      <a:pt x="491067" y="38100"/>
                      <a:pt x="491067" y="24342"/>
                    </a:cubicBezTo>
                    <a:cubicBezTo>
                      <a:pt x="491067" y="10583"/>
                      <a:pt x="501650" y="0"/>
                      <a:pt x="515408" y="0"/>
                    </a:cubicBezTo>
                    <a:lnTo>
                      <a:pt x="585258" y="0"/>
                    </a:lnTo>
                    <a:cubicBezTo>
                      <a:pt x="599017" y="0"/>
                      <a:pt x="609600" y="10583"/>
                      <a:pt x="609600" y="24342"/>
                    </a:cubicBezTo>
                    <a:cubicBezTo>
                      <a:pt x="609600" y="38100"/>
                      <a:pt x="599017" y="48683"/>
                      <a:pt x="585258" y="48683"/>
                    </a:cubicBezTo>
                    <a:close/>
                    <a:moveTo>
                      <a:pt x="94192" y="128058"/>
                    </a:moveTo>
                    <a:lnTo>
                      <a:pt x="24342" y="128058"/>
                    </a:lnTo>
                    <a:cubicBezTo>
                      <a:pt x="10583" y="128058"/>
                      <a:pt x="0" y="117475"/>
                      <a:pt x="0" y="103717"/>
                    </a:cubicBezTo>
                    <a:cubicBezTo>
                      <a:pt x="0" y="89958"/>
                      <a:pt x="10583" y="79375"/>
                      <a:pt x="24342" y="79375"/>
                    </a:cubicBezTo>
                    <a:lnTo>
                      <a:pt x="94192" y="79375"/>
                    </a:lnTo>
                    <a:cubicBezTo>
                      <a:pt x="107950" y="79375"/>
                      <a:pt x="118533" y="89958"/>
                      <a:pt x="118533" y="103717"/>
                    </a:cubicBezTo>
                    <a:cubicBezTo>
                      <a:pt x="118533" y="117475"/>
                      <a:pt x="107950" y="128058"/>
                      <a:pt x="94192" y="128058"/>
                    </a:cubicBezTo>
                    <a:close/>
                    <a:moveTo>
                      <a:pt x="258233" y="128058"/>
                    </a:moveTo>
                    <a:lnTo>
                      <a:pt x="188383" y="128058"/>
                    </a:lnTo>
                    <a:cubicBezTo>
                      <a:pt x="174625" y="128058"/>
                      <a:pt x="164042" y="117475"/>
                      <a:pt x="164042" y="103717"/>
                    </a:cubicBezTo>
                    <a:cubicBezTo>
                      <a:pt x="164042" y="89958"/>
                      <a:pt x="174625" y="79375"/>
                      <a:pt x="188383" y="79375"/>
                    </a:cubicBezTo>
                    <a:lnTo>
                      <a:pt x="258233" y="79375"/>
                    </a:lnTo>
                    <a:cubicBezTo>
                      <a:pt x="271992" y="79375"/>
                      <a:pt x="282575" y="89958"/>
                      <a:pt x="282575" y="103717"/>
                    </a:cubicBezTo>
                    <a:cubicBezTo>
                      <a:pt x="282575" y="117475"/>
                      <a:pt x="271992" y="128058"/>
                      <a:pt x="258233" y="128058"/>
                    </a:cubicBezTo>
                    <a:close/>
                    <a:moveTo>
                      <a:pt x="422275" y="128058"/>
                    </a:moveTo>
                    <a:lnTo>
                      <a:pt x="352425" y="128058"/>
                    </a:lnTo>
                    <a:cubicBezTo>
                      <a:pt x="338667" y="128058"/>
                      <a:pt x="328083" y="117475"/>
                      <a:pt x="328083" y="103717"/>
                    </a:cubicBezTo>
                    <a:cubicBezTo>
                      <a:pt x="328083" y="89958"/>
                      <a:pt x="338667" y="79375"/>
                      <a:pt x="352425" y="79375"/>
                    </a:cubicBezTo>
                    <a:lnTo>
                      <a:pt x="422275" y="79375"/>
                    </a:lnTo>
                    <a:cubicBezTo>
                      <a:pt x="436033" y="79375"/>
                      <a:pt x="446617" y="89958"/>
                      <a:pt x="446617" y="103717"/>
                    </a:cubicBezTo>
                    <a:cubicBezTo>
                      <a:pt x="446617" y="117475"/>
                      <a:pt x="436033" y="128058"/>
                      <a:pt x="422275" y="128058"/>
                    </a:cubicBezTo>
                    <a:close/>
                    <a:moveTo>
                      <a:pt x="585258" y="128058"/>
                    </a:moveTo>
                    <a:lnTo>
                      <a:pt x="515408" y="128058"/>
                    </a:lnTo>
                    <a:cubicBezTo>
                      <a:pt x="501650" y="128058"/>
                      <a:pt x="491067" y="117475"/>
                      <a:pt x="491067" y="103717"/>
                    </a:cubicBezTo>
                    <a:cubicBezTo>
                      <a:pt x="491067" y="89958"/>
                      <a:pt x="501650" y="79375"/>
                      <a:pt x="515408" y="79375"/>
                    </a:cubicBezTo>
                    <a:lnTo>
                      <a:pt x="585258" y="79375"/>
                    </a:lnTo>
                    <a:cubicBezTo>
                      <a:pt x="599017" y="79375"/>
                      <a:pt x="609600" y="89958"/>
                      <a:pt x="609600" y="103717"/>
                    </a:cubicBezTo>
                    <a:cubicBezTo>
                      <a:pt x="609600" y="117475"/>
                      <a:pt x="599017" y="128058"/>
                      <a:pt x="585258" y="128058"/>
                    </a:cubicBezTo>
                    <a:close/>
                    <a:moveTo>
                      <a:pt x="585258" y="261408"/>
                    </a:moveTo>
                    <a:lnTo>
                      <a:pt x="24342" y="261408"/>
                    </a:lnTo>
                    <a:cubicBezTo>
                      <a:pt x="10583" y="261408"/>
                      <a:pt x="0" y="250825"/>
                      <a:pt x="0" y="237067"/>
                    </a:cubicBezTo>
                    <a:cubicBezTo>
                      <a:pt x="0" y="223308"/>
                      <a:pt x="10583" y="212725"/>
                      <a:pt x="24342" y="212725"/>
                    </a:cubicBezTo>
                    <a:lnTo>
                      <a:pt x="585258" y="212725"/>
                    </a:lnTo>
                    <a:cubicBezTo>
                      <a:pt x="599017" y="212725"/>
                      <a:pt x="609600" y="223308"/>
                      <a:pt x="609600" y="237067"/>
                    </a:cubicBezTo>
                    <a:cubicBezTo>
                      <a:pt x="609600" y="250825"/>
                      <a:pt x="599017" y="261408"/>
                      <a:pt x="585258" y="26140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63500" dist="50800" dir="13500000">
                  <a:srgbClr val="739EB9"/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25" name="PA-圆角矩形 11"/>
          <p:cNvSpPr/>
          <p:nvPr>
            <p:custDataLst>
              <p:tags r:id="rId75"/>
            </p:custDataLst>
          </p:nvPr>
        </p:nvSpPr>
        <p:spPr>
          <a:xfrm>
            <a:off x="4991410" y="4529360"/>
            <a:ext cx="2209180" cy="646014"/>
          </a:xfrm>
          <a:prstGeom prst="roundRect">
            <a:avLst>
              <a:gd name="adj" fmla="val 46698"/>
            </a:avLst>
          </a:prstGeom>
          <a:noFill/>
          <a:ln w="107950">
            <a:gradFill flip="none" rotWithShape="1">
              <a:gsLst>
                <a:gs pos="43000">
                  <a:schemeClr val="bg1"/>
                </a:gs>
                <a:gs pos="65000">
                  <a:srgbClr val="546F90">
                    <a:alpha val="49000"/>
                  </a:srgbClr>
                </a:gs>
              </a:gsLst>
              <a:lin ang="4800000" scaled="0"/>
              <a:tileRect/>
            </a:gradFill>
          </a:ln>
          <a:effectLst>
            <a:outerShdw blurRad="177800" dist="241300" dir="2700000" algn="tl" rotWithShape="0">
              <a:srgbClr val="546F90">
                <a:alpha val="14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箭头: V 形 225"/>
          <p:cNvSpPr/>
          <p:nvPr>
            <p:custDataLst>
              <p:tags r:id="rId76"/>
            </p:custDataLst>
          </p:nvPr>
        </p:nvSpPr>
        <p:spPr>
          <a:xfrm flipH="1">
            <a:off x="16944922" y="0"/>
            <a:ext cx="3378200" cy="6858000"/>
          </a:xfrm>
          <a:prstGeom prst="chevron">
            <a:avLst/>
          </a:prstGeom>
          <a:gradFill>
            <a:gsLst>
              <a:gs pos="0">
                <a:schemeClr val="accent1">
                  <a:lumMod val="6000"/>
                  <a:lumOff val="94000"/>
                </a:schemeClr>
              </a:gs>
              <a:gs pos="90000">
                <a:srgbClr val="E0EAF5"/>
              </a:gs>
            </a:gsLst>
            <a:lin ang="2700000" scaled="0"/>
          </a:gradFill>
          <a:ln w="254000">
            <a:noFill/>
          </a:ln>
          <a:effectLst>
            <a:outerShdw blurRad="596900" dist="38100" dir="10800000" sx="104000" sy="104000" algn="r" rotWithShape="0">
              <a:srgbClr val="80A7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27" name="图片 226"/>
          <p:cNvPicPr>
            <a:picLocks noChangeAspect="1"/>
          </p:cNvPicPr>
          <p:nvPr>
            <p:custDataLst>
              <p:tags r:id="rId77"/>
            </p:custDataLst>
          </p:nvPr>
        </p:nvPicPr>
        <p:blipFill rotWithShape="1">
          <a:blip r:embed="rId78"/>
          <a:srcRect l="57292" b="2562"/>
          <a:stretch>
            <a:fillRect/>
          </a:stretch>
        </p:blipFill>
        <p:spPr>
          <a:xfrm>
            <a:off x="15163031" y="-1"/>
            <a:ext cx="5207000" cy="6858001"/>
          </a:xfrm>
          <a:custGeom>
            <a:avLst/>
            <a:gdLst>
              <a:gd name="connsiteX0" fmla="*/ 1651001 w 5207000"/>
              <a:gd name="connsiteY0" fmla="*/ 0 h 6858001"/>
              <a:gd name="connsiteX1" fmla="*/ 5207000 w 5207000"/>
              <a:gd name="connsiteY1" fmla="*/ 0 h 6858001"/>
              <a:gd name="connsiteX2" fmla="*/ 5207000 w 5207000"/>
              <a:gd name="connsiteY2" fmla="*/ 6858001 h 6858001"/>
              <a:gd name="connsiteX3" fmla="*/ 1653760 w 5207000"/>
              <a:gd name="connsiteY3" fmla="*/ 6858001 h 6858001"/>
              <a:gd name="connsiteX4" fmla="*/ 0 w 5207000"/>
              <a:gd name="connsiteY4" fmla="*/ 3426137 h 6858001"/>
              <a:gd name="connsiteX5" fmla="*/ 1651001 w 5207000"/>
              <a:gd name="connsiteY5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7000" h="6858001">
                <a:moveTo>
                  <a:pt x="1651001" y="0"/>
                </a:moveTo>
                <a:lnTo>
                  <a:pt x="5207000" y="0"/>
                </a:lnTo>
                <a:lnTo>
                  <a:pt x="5207000" y="6858001"/>
                </a:lnTo>
                <a:lnTo>
                  <a:pt x="1653760" y="6858001"/>
                </a:lnTo>
                <a:lnTo>
                  <a:pt x="0" y="3426137"/>
                </a:lnTo>
                <a:lnTo>
                  <a:pt x="1651001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"/>
                  <a:lumOff val="94000"/>
                </a:schemeClr>
              </a:gs>
              <a:gs pos="90000">
                <a:srgbClr val="E0EAF5"/>
              </a:gs>
            </a:gsLst>
            <a:lin ang="2700000" scaled="0"/>
          </a:gradFill>
          <a:ln w="254000">
            <a:noFill/>
          </a:ln>
          <a:effectLst>
            <a:innerShdw blurRad="190500" dist="114300" dir="13500000">
              <a:srgbClr val="546F90">
                <a:alpha val="50000"/>
              </a:srgbClr>
            </a:innerShdw>
          </a:effectLst>
        </p:spPr>
      </p:pic>
      <p:sp>
        <p:nvSpPr>
          <p:cNvPr id="237" name="PA-文本框 49"/>
          <p:cNvSpPr txBox="1"/>
          <p:nvPr>
            <p:custDataLst>
              <p:tags r:id="rId79"/>
            </p:custDataLst>
          </p:nvPr>
        </p:nvSpPr>
        <p:spPr>
          <a:xfrm>
            <a:off x="19532043" y="4680518"/>
            <a:ext cx="16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cap="all">
                <a:solidFill>
                  <a:srgbClr val="516070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dirty="0"/>
              <a:t>Read  More</a:t>
            </a:r>
            <a:endParaRPr lang="zh-CN" altLang="en-US" dirty="0"/>
          </a:p>
        </p:txBody>
      </p:sp>
      <p:pic>
        <p:nvPicPr>
          <p:cNvPr id="238" name="图形 237"/>
          <p:cNvPicPr>
            <a:picLocks noChangeAspect="1"/>
          </p:cNvPicPr>
          <p:nvPr>
            <p:custDataLst>
              <p:tags r:id="rId80"/>
            </p:custDataLst>
          </p:nvPr>
        </p:nvPicPr>
        <p:blipFill>
          <a:blip r:embed="rId81"/>
          <a:stretch>
            <a:fillRect/>
          </a:stretch>
        </p:blipFill>
        <p:spPr>
          <a:xfrm rot="5400000">
            <a:off x="21100082" y="4671396"/>
            <a:ext cx="361950" cy="361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39" name="文本框 238"/>
          <p:cNvSpPr txBox="1"/>
          <p:nvPr>
            <p:custDataLst>
              <p:tags r:id="rId82"/>
            </p:custDataLst>
          </p:nvPr>
        </p:nvSpPr>
        <p:spPr>
          <a:xfrm>
            <a:off x="676275" y="-976605"/>
            <a:ext cx="6083300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en-US" altLang="zh-CN" sz="5400" dirty="0">
                <a:noFill/>
              </a:rPr>
              <a:t>PART 03</a:t>
            </a:r>
            <a:endParaRPr lang="zh-CN" altLang="en-US" sz="5400" dirty="0">
              <a:noFill/>
            </a:endParaRPr>
          </a:p>
        </p:txBody>
      </p:sp>
      <p:grpSp>
        <p:nvGrpSpPr>
          <p:cNvPr id="460" name="组合 459"/>
          <p:cNvGrpSpPr/>
          <p:nvPr/>
        </p:nvGrpSpPr>
        <p:grpSpPr>
          <a:xfrm rot="1856454">
            <a:off x="12311771" y="-11264449"/>
            <a:ext cx="3471809" cy="6767830"/>
            <a:chOff x="276677" y="1664970"/>
            <a:chExt cx="3471809" cy="6767830"/>
          </a:xfrm>
        </p:grpSpPr>
        <p:grpSp>
          <p:nvGrpSpPr>
            <p:cNvPr id="461" name="PA-组合 2"/>
            <p:cNvGrpSpPr/>
            <p:nvPr>
              <p:custDataLst>
                <p:tags r:id="rId83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482" name="PA-圆角矩形 9"/>
              <p:cNvSpPr/>
              <p:nvPr>
                <p:custDataLst>
                  <p:tags r:id="rId84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83" name="PA-任意多边形 20"/>
              <p:cNvSpPr/>
              <p:nvPr>
                <p:custDataLst>
                  <p:tags r:id="rId85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62" name="PA-圆角矩形 10"/>
            <p:cNvSpPr/>
            <p:nvPr>
              <p:custDataLst>
                <p:tags r:id="rId86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3" name="PA-圆角矩形 11"/>
            <p:cNvSpPr/>
            <p:nvPr>
              <p:custDataLst>
                <p:tags r:id="rId87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4" name="PA-椭圆 14"/>
            <p:cNvSpPr/>
            <p:nvPr>
              <p:custDataLst>
                <p:tags r:id="rId88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5" name="PA-椭圆 15"/>
            <p:cNvSpPr/>
            <p:nvPr>
              <p:custDataLst>
                <p:tags r:id="rId89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6" name="PA-椭圆 16"/>
            <p:cNvSpPr/>
            <p:nvPr>
              <p:custDataLst>
                <p:tags r:id="rId90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7" name="PA-圆角矩形 23"/>
            <p:cNvSpPr/>
            <p:nvPr>
              <p:custDataLst>
                <p:tags r:id="rId91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468" name="图片 467"/>
            <p:cNvPicPr/>
            <p:nvPr>
              <p:custDataLst>
                <p:tags r:id="rId92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469" name="PA-文本框 28"/>
            <p:cNvSpPr txBox="1"/>
            <p:nvPr>
              <p:custDataLst>
                <p:tags r:id="rId93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0" name="PA-文本框 25"/>
            <p:cNvSpPr txBox="1"/>
            <p:nvPr>
              <p:custDataLst>
                <p:tags r:id="rId94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71" name="PA-圆角矩形 24"/>
            <p:cNvSpPr/>
            <p:nvPr>
              <p:custDataLst>
                <p:tags r:id="rId95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72" name="PA-文本框 29"/>
            <p:cNvSpPr txBox="1"/>
            <p:nvPr>
              <p:custDataLst>
                <p:tags r:id="rId96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3" name="PA-文本框 29"/>
            <p:cNvSpPr txBox="1"/>
            <p:nvPr>
              <p:custDataLst>
                <p:tags r:id="rId97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4" name="PA-文本框 25"/>
            <p:cNvSpPr txBox="1"/>
            <p:nvPr>
              <p:custDataLst>
                <p:tags r:id="rId98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75" name="PA-文本框 28"/>
            <p:cNvSpPr txBox="1"/>
            <p:nvPr>
              <p:custDataLst>
                <p:tags r:id="rId99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6" name="PA-文本框 48"/>
            <p:cNvSpPr txBox="1"/>
            <p:nvPr>
              <p:custDataLst>
                <p:tags r:id="rId100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7" name="PA-文本框 38"/>
            <p:cNvSpPr txBox="1"/>
            <p:nvPr>
              <p:custDataLst>
                <p:tags r:id="rId101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8" name="PA-文本框 38"/>
            <p:cNvSpPr txBox="1"/>
            <p:nvPr>
              <p:custDataLst>
                <p:tags r:id="rId102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9" name="PA-文本框 48"/>
            <p:cNvSpPr txBox="1"/>
            <p:nvPr>
              <p:custDataLst>
                <p:tags r:id="rId103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80" name="PA-椭圆 13"/>
            <p:cNvSpPr/>
            <p:nvPr>
              <p:custDataLst>
                <p:tags r:id="rId104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1" name="PA-文本框 49"/>
            <p:cNvSpPr txBox="1"/>
            <p:nvPr>
              <p:custDataLst>
                <p:tags r:id="rId105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484" name="组合 483"/>
          <p:cNvGrpSpPr/>
          <p:nvPr/>
        </p:nvGrpSpPr>
        <p:grpSpPr>
          <a:xfrm rot="1856454">
            <a:off x="17069355" y="-11618410"/>
            <a:ext cx="3471809" cy="6767830"/>
            <a:chOff x="276677" y="1664970"/>
            <a:chExt cx="3471809" cy="6767830"/>
          </a:xfrm>
        </p:grpSpPr>
        <p:grpSp>
          <p:nvGrpSpPr>
            <p:cNvPr id="485" name="PA-组合 2"/>
            <p:cNvGrpSpPr/>
            <p:nvPr>
              <p:custDataLst>
                <p:tags r:id="rId106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506" name="PA-圆角矩形 9"/>
              <p:cNvSpPr/>
              <p:nvPr>
                <p:custDataLst>
                  <p:tags r:id="rId107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507" name="PA-任意多边形 20"/>
              <p:cNvSpPr/>
              <p:nvPr>
                <p:custDataLst>
                  <p:tags r:id="rId108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86" name="PA-圆角矩形 10"/>
            <p:cNvSpPr/>
            <p:nvPr>
              <p:custDataLst>
                <p:tags r:id="rId109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7" name="PA-圆角矩形 11"/>
            <p:cNvSpPr/>
            <p:nvPr>
              <p:custDataLst>
                <p:tags r:id="rId110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8" name="PA-椭圆 14"/>
            <p:cNvSpPr/>
            <p:nvPr>
              <p:custDataLst>
                <p:tags r:id="rId111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9" name="PA-椭圆 15"/>
            <p:cNvSpPr/>
            <p:nvPr>
              <p:custDataLst>
                <p:tags r:id="rId112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0" name="PA-椭圆 16"/>
            <p:cNvSpPr/>
            <p:nvPr>
              <p:custDataLst>
                <p:tags r:id="rId113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1" name="PA-圆角矩形 23"/>
            <p:cNvSpPr/>
            <p:nvPr>
              <p:custDataLst>
                <p:tags r:id="rId114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492" name="图片 491"/>
            <p:cNvPicPr/>
            <p:nvPr>
              <p:custDataLst>
                <p:tags r:id="rId115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493" name="PA-文本框 28"/>
            <p:cNvSpPr txBox="1"/>
            <p:nvPr>
              <p:custDataLst>
                <p:tags r:id="rId116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94" name="PA-文本框 25"/>
            <p:cNvSpPr txBox="1"/>
            <p:nvPr>
              <p:custDataLst>
                <p:tags r:id="rId117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95" name="PA-圆角矩形 24"/>
            <p:cNvSpPr/>
            <p:nvPr>
              <p:custDataLst>
                <p:tags r:id="rId118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6" name="PA-文本框 29"/>
            <p:cNvSpPr txBox="1"/>
            <p:nvPr>
              <p:custDataLst>
                <p:tags r:id="rId119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97" name="PA-文本框 29"/>
            <p:cNvSpPr txBox="1"/>
            <p:nvPr>
              <p:custDataLst>
                <p:tags r:id="rId120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98" name="PA-文本框 25"/>
            <p:cNvSpPr txBox="1"/>
            <p:nvPr>
              <p:custDataLst>
                <p:tags r:id="rId121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99" name="PA-文本框 28"/>
            <p:cNvSpPr txBox="1"/>
            <p:nvPr>
              <p:custDataLst>
                <p:tags r:id="rId122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00" name="PA-文本框 48"/>
            <p:cNvSpPr txBox="1"/>
            <p:nvPr>
              <p:custDataLst>
                <p:tags r:id="rId123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01" name="PA-文本框 38"/>
            <p:cNvSpPr txBox="1"/>
            <p:nvPr>
              <p:custDataLst>
                <p:tags r:id="rId124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02" name="PA-文本框 38"/>
            <p:cNvSpPr txBox="1"/>
            <p:nvPr>
              <p:custDataLst>
                <p:tags r:id="rId125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03" name="PA-文本框 48"/>
            <p:cNvSpPr txBox="1"/>
            <p:nvPr>
              <p:custDataLst>
                <p:tags r:id="rId126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04" name="PA-椭圆 13"/>
            <p:cNvSpPr/>
            <p:nvPr>
              <p:custDataLst>
                <p:tags r:id="rId127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05" name="PA-文本框 49"/>
            <p:cNvSpPr txBox="1"/>
            <p:nvPr>
              <p:custDataLst>
                <p:tags r:id="rId128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508" name="组合 507"/>
          <p:cNvGrpSpPr/>
          <p:nvPr/>
        </p:nvGrpSpPr>
        <p:grpSpPr>
          <a:xfrm rot="1856454">
            <a:off x="13313355" y="-5696698"/>
            <a:ext cx="3471809" cy="6767830"/>
            <a:chOff x="276677" y="1664970"/>
            <a:chExt cx="3471809" cy="6767830"/>
          </a:xfrm>
        </p:grpSpPr>
        <p:grpSp>
          <p:nvGrpSpPr>
            <p:cNvPr id="509" name="PA-组合 2"/>
            <p:cNvGrpSpPr/>
            <p:nvPr>
              <p:custDataLst>
                <p:tags r:id="rId129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530" name="PA-圆角矩形 9"/>
              <p:cNvSpPr/>
              <p:nvPr>
                <p:custDataLst>
                  <p:tags r:id="rId130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531" name="PA-任意多边形 20"/>
              <p:cNvSpPr/>
              <p:nvPr>
                <p:custDataLst>
                  <p:tags r:id="rId131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510" name="PA-圆角矩形 10"/>
            <p:cNvSpPr/>
            <p:nvPr>
              <p:custDataLst>
                <p:tags r:id="rId132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1" name="PA-圆角矩形 11"/>
            <p:cNvSpPr/>
            <p:nvPr>
              <p:custDataLst>
                <p:tags r:id="rId133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2" name="PA-椭圆 14"/>
            <p:cNvSpPr/>
            <p:nvPr>
              <p:custDataLst>
                <p:tags r:id="rId134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3" name="PA-椭圆 15"/>
            <p:cNvSpPr/>
            <p:nvPr>
              <p:custDataLst>
                <p:tags r:id="rId135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4" name="PA-椭圆 16"/>
            <p:cNvSpPr/>
            <p:nvPr>
              <p:custDataLst>
                <p:tags r:id="rId136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5" name="PA-圆角矩形 23"/>
            <p:cNvSpPr/>
            <p:nvPr>
              <p:custDataLst>
                <p:tags r:id="rId137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7" name="PA-文本框 28"/>
            <p:cNvSpPr txBox="1"/>
            <p:nvPr>
              <p:custDataLst>
                <p:tags r:id="rId138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18" name="PA-文本框 25"/>
            <p:cNvSpPr txBox="1"/>
            <p:nvPr>
              <p:custDataLst>
                <p:tags r:id="rId139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519" name="PA-圆角矩形 24"/>
            <p:cNvSpPr/>
            <p:nvPr>
              <p:custDataLst>
                <p:tags r:id="rId140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0" name="PA-文本框 29"/>
            <p:cNvSpPr txBox="1"/>
            <p:nvPr>
              <p:custDataLst>
                <p:tags r:id="rId141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1" name="PA-文本框 29"/>
            <p:cNvSpPr txBox="1"/>
            <p:nvPr>
              <p:custDataLst>
                <p:tags r:id="rId142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2" name="PA-文本框 25"/>
            <p:cNvSpPr txBox="1"/>
            <p:nvPr>
              <p:custDataLst>
                <p:tags r:id="rId143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523" name="PA-文本框 28"/>
            <p:cNvSpPr txBox="1"/>
            <p:nvPr>
              <p:custDataLst>
                <p:tags r:id="rId144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4" name="PA-文本框 48"/>
            <p:cNvSpPr txBox="1"/>
            <p:nvPr>
              <p:custDataLst>
                <p:tags r:id="rId145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5" name="PA-文本框 38"/>
            <p:cNvSpPr txBox="1"/>
            <p:nvPr>
              <p:custDataLst>
                <p:tags r:id="rId146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6" name="PA-文本框 38"/>
            <p:cNvSpPr txBox="1"/>
            <p:nvPr>
              <p:custDataLst>
                <p:tags r:id="rId147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7" name="PA-文本框 48"/>
            <p:cNvSpPr txBox="1"/>
            <p:nvPr>
              <p:custDataLst>
                <p:tags r:id="rId148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8" name="PA-椭圆 13"/>
            <p:cNvSpPr/>
            <p:nvPr>
              <p:custDataLst>
                <p:tags r:id="rId149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9" name="PA-文本框 49"/>
            <p:cNvSpPr txBox="1"/>
            <p:nvPr>
              <p:custDataLst>
                <p:tags r:id="rId150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pic>
        <p:nvPicPr>
          <p:cNvPr id="10" name="图片 9" descr="各评分的评论的平均点赞数与评论数"/>
          <p:cNvPicPr>
            <a:picLocks noChangeAspect="1"/>
          </p:cNvPicPr>
          <p:nvPr>
            <p:custDataLst>
              <p:tags r:id="rId151"/>
            </p:custDataLst>
          </p:nvPr>
        </p:nvPicPr>
        <p:blipFill>
          <a:blip r:embed="rId152"/>
          <a:stretch>
            <a:fillRect/>
          </a:stretch>
        </p:blipFill>
        <p:spPr>
          <a:xfrm>
            <a:off x="215265" y="3501390"/>
            <a:ext cx="5837555" cy="3050540"/>
          </a:xfrm>
          <a:prstGeom prst="rect">
            <a:avLst/>
          </a:prstGeom>
        </p:spPr>
      </p:pic>
      <p:pic>
        <p:nvPicPr>
          <p:cNvPr id="11" name="图片 10" descr="每个日期的平均点赞数变化趋势"/>
          <p:cNvPicPr>
            <a:picLocks noChangeAspect="1"/>
          </p:cNvPicPr>
          <p:nvPr>
            <p:custDataLst>
              <p:tags r:id="rId153"/>
            </p:custDataLst>
          </p:nvPr>
        </p:nvPicPr>
        <p:blipFill>
          <a:blip r:embed="rId154"/>
          <a:stretch>
            <a:fillRect/>
          </a:stretch>
        </p:blipFill>
        <p:spPr>
          <a:xfrm>
            <a:off x="6324600" y="3488055"/>
            <a:ext cx="5674995" cy="3082290"/>
          </a:xfrm>
          <a:prstGeom prst="rect">
            <a:avLst/>
          </a:prstGeom>
        </p:spPr>
      </p:pic>
      <p:pic>
        <p:nvPicPr>
          <p:cNvPr id="12" name="图片 11" descr="每个月评论的平均评分变化趋势"/>
          <p:cNvPicPr>
            <a:picLocks noChangeAspect="1"/>
          </p:cNvPicPr>
          <p:nvPr>
            <p:custDataLst>
              <p:tags r:id="rId155"/>
            </p:custDataLst>
          </p:nvPr>
        </p:nvPicPr>
        <p:blipFill>
          <a:blip r:embed="rId156"/>
          <a:stretch>
            <a:fillRect/>
          </a:stretch>
        </p:blipFill>
        <p:spPr>
          <a:xfrm>
            <a:off x="6325235" y="326390"/>
            <a:ext cx="5685155" cy="30384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0940" y="20091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4" name="图片 3" descr="电影评论时间与数量甘特图"/>
          <p:cNvPicPr>
            <a:picLocks noChangeAspect="1"/>
          </p:cNvPicPr>
          <p:nvPr/>
        </p:nvPicPr>
        <p:blipFill>
          <a:blip r:embed="rId157"/>
          <a:stretch>
            <a:fillRect/>
          </a:stretch>
        </p:blipFill>
        <p:spPr>
          <a:xfrm>
            <a:off x="239395" y="249555"/>
            <a:ext cx="5813425" cy="315595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-0.42435 1.24791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4" y="62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04167E-6 2.96296E-6 L -0.42435 1.24791 " pathEditMode="relative" rAng="0" ptsTypes="AA">
                                      <p:cBhvr>
                                        <p:cTn id="8" dur="175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4" y="62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79167E-6 -4.44444E-6 L -0.42434 1.24792 " pathEditMode="relative" rAng="0" ptsTypes="AA">
                                      <p:cBhvr>
                                        <p:cTn id="10" dur="175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4" y="6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1856454">
            <a:off x="12184771" y="-11391449"/>
            <a:ext cx="3471809" cy="6767830"/>
            <a:chOff x="276677" y="1664970"/>
            <a:chExt cx="3471809" cy="6767830"/>
          </a:xfrm>
        </p:grpSpPr>
        <p:grpSp>
          <p:nvGrpSpPr>
            <p:cNvPr id="387" name="PA-组合 2"/>
            <p:cNvGrpSpPr/>
            <p:nvPr>
              <p:custDataLst>
                <p:tags r:id="rId1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388" name="PA-圆角矩形 9"/>
              <p:cNvSpPr/>
              <p:nvPr>
                <p:custDataLst>
                  <p:tags r:id="rId2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389" name="PA-任意多边形 20"/>
              <p:cNvSpPr/>
              <p:nvPr>
                <p:custDataLst>
                  <p:tags r:id="rId3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390" name="PA-圆角矩形 10"/>
            <p:cNvSpPr/>
            <p:nvPr>
              <p:custDataLst>
                <p:tags r:id="rId4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1" name="PA-圆角矩形 11"/>
            <p:cNvSpPr/>
            <p:nvPr>
              <p:custDataLst>
                <p:tags r:id="rId5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2" name="PA-椭圆 14"/>
            <p:cNvSpPr/>
            <p:nvPr>
              <p:custDataLst>
                <p:tags r:id="rId6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3" name="PA-椭圆 15"/>
            <p:cNvSpPr/>
            <p:nvPr>
              <p:custDataLst>
                <p:tags r:id="rId7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4" name="PA-椭圆 16"/>
            <p:cNvSpPr/>
            <p:nvPr>
              <p:custDataLst>
                <p:tags r:id="rId8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5" name="PA-圆角矩形 23"/>
            <p:cNvSpPr/>
            <p:nvPr>
              <p:custDataLst>
                <p:tags r:id="rId9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396" name="图片 395"/>
            <p:cNvPicPr/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397" name="PA-文本框 28"/>
            <p:cNvSpPr txBox="1"/>
            <p:nvPr>
              <p:custDataLst>
                <p:tags r:id="rId12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398" name="PA-文本框 25"/>
            <p:cNvSpPr txBox="1"/>
            <p:nvPr>
              <p:custDataLst>
                <p:tags r:id="rId13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399" name="PA-圆角矩形 24"/>
            <p:cNvSpPr/>
            <p:nvPr>
              <p:custDataLst>
                <p:tags r:id="rId14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00" name="PA-文本框 29"/>
            <p:cNvSpPr txBox="1"/>
            <p:nvPr>
              <p:custDataLst>
                <p:tags r:id="rId15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1" name="PA-文本框 29"/>
            <p:cNvSpPr txBox="1"/>
            <p:nvPr>
              <p:custDataLst>
                <p:tags r:id="rId16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2" name="PA-文本框 25"/>
            <p:cNvSpPr txBox="1"/>
            <p:nvPr>
              <p:custDataLst>
                <p:tags r:id="rId17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03" name="PA-文本框 28"/>
            <p:cNvSpPr txBox="1"/>
            <p:nvPr>
              <p:custDataLst>
                <p:tags r:id="rId18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4" name="PA-文本框 48"/>
            <p:cNvSpPr txBox="1"/>
            <p:nvPr>
              <p:custDataLst>
                <p:tags r:id="rId19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5" name="PA-文本框 38"/>
            <p:cNvSpPr txBox="1"/>
            <p:nvPr>
              <p:custDataLst>
                <p:tags r:id="rId20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6" name="PA-文本框 38"/>
            <p:cNvSpPr txBox="1"/>
            <p:nvPr>
              <p:custDataLst>
                <p:tags r:id="rId21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7" name="PA-文本框 48"/>
            <p:cNvSpPr txBox="1"/>
            <p:nvPr>
              <p:custDataLst>
                <p:tags r:id="rId22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8" name="PA-椭圆 13"/>
            <p:cNvSpPr/>
            <p:nvPr>
              <p:custDataLst>
                <p:tags r:id="rId23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09" name="PA-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-2714880" y="2051050"/>
            <a:ext cx="400110" cy="1122855"/>
            <a:chOff x="679305" y="2051050"/>
            <a:chExt cx="400110" cy="1122855"/>
          </a:xfrm>
          <a:noFill/>
        </p:grpSpPr>
        <p:sp>
          <p:nvSpPr>
            <p:cNvPr id="106" name="PA-圆角矩形 23"/>
            <p:cNvSpPr/>
            <p:nvPr>
              <p:custDataLst>
                <p:tags r:id="rId25"/>
              </p:custDataLst>
            </p:nvPr>
          </p:nvSpPr>
          <p:spPr>
            <a:xfrm rot="5400000">
              <a:off x="372908" y="2399100"/>
              <a:ext cx="1031781" cy="335682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 rot="5400000">
              <a:off x="396112" y="2490603"/>
              <a:ext cx="966495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noFill/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2020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grpSp>
        <p:nvGrpSpPr>
          <p:cNvPr id="410" name="组合 409"/>
          <p:cNvGrpSpPr/>
          <p:nvPr/>
        </p:nvGrpSpPr>
        <p:grpSpPr>
          <a:xfrm rot="1856454">
            <a:off x="16942355" y="-11745410"/>
            <a:ext cx="3471809" cy="6767830"/>
            <a:chOff x="276677" y="1664970"/>
            <a:chExt cx="3471809" cy="6767830"/>
          </a:xfrm>
        </p:grpSpPr>
        <p:grpSp>
          <p:nvGrpSpPr>
            <p:cNvPr id="411" name="PA-组合 2"/>
            <p:cNvGrpSpPr/>
            <p:nvPr>
              <p:custDataLst>
                <p:tags r:id="rId26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432" name="PA-圆角矩形 9"/>
              <p:cNvSpPr/>
              <p:nvPr>
                <p:custDataLst>
                  <p:tags r:id="rId27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33" name="PA-任意多边形 20"/>
              <p:cNvSpPr/>
              <p:nvPr>
                <p:custDataLst>
                  <p:tags r:id="rId28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12" name="PA-圆角矩形 10"/>
            <p:cNvSpPr/>
            <p:nvPr>
              <p:custDataLst>
                <p:tags r:id="rId29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3" name="PA-圆角矩形 11"/>
            <p:cNvSpPr/>
            <p:nvPr>
              <p:custDataLst>
                <p:tags r:id="rId30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4" name="PA-椭圆 14"/>
            <p:cNvSpPr/>
            <p:nvPr>
              <p:custDataLst>
                <p:tags r:id="rId31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5" name="PA-椭圆 15"/>
            <p:cNvSpPr/>
            <p:nvPr>
              <p:custDataLst>
                <p:tags r:id="rId32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6" name="PA-椭圆 16"/>
            <p:cNvSpPr/>
            <p:nvPr>
              <p:custDataLst>
                <p:tags r:id="rId33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7" name="PA-圆角矩形 23"/>
            <p:cNvSpPr/>
            <p:nvPr>
              <p:custDataLst>
                <p:tags r:id="rId34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418" name="图片 417"/>
            <p:cNvPicPr/>
            <p:nvPr>
              <p:custDataLst>
                <p:tags r:id="rId35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419" name="PA-文本框 28"/>
            <p:cNvSpPr txBox="1"/>
            <p:nvPr>
              <p:custDataLst>
                <p:tags r:id="rId36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0" name="PA-文本框 25"/>
            <p:cNvSpPr txBox="1"/>
            <p:nvPr>
              <p:custDataLst>
                <p:tags r:id="rId37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21" name="PA-圆角矩形 24"/>
            <p:cNvSpPr/>
            <p:nvPr>
              <p:custDataLst>
                <p:tags r:id="rId38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22" name="PA-文本框 29"/>
            <p:cNvSpPr txBox="1"/>
            <p:nvPr>
              <p:custDataLst>
                <p:tags r:id="rId39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3" name="PA-文本框 29"/>
            <p:cNvSpPr txBox="1"/>
            <p:nvPr>
              <p:custDataLst>
                <p:tags r:id="rId40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4" name="PA-文本框 25"/>
            <p:cNvSpPr txBox="1"/>
            <p:nvPr>
              <p:custDataLst>
                <p:tags r:id="rId41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25" name="PA-文本框 28"/>
            <p:cNvSpPr txBox="1"/>
            <p:nvPr>
              <p:custDataLst>
                <p:tags r:id="rId42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6" name="PA-文本框 48"/>
            <p:cNvSpPr txBox="1"/>
            <p:nvPr>
              <p:custDataLst>
                <p:tags r:id="rId43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7" name="PA-文本框 38"/>
            <p:cNvSpPr txBox="1"/>
            <p:nvPr>
              <p:custDataLst>
                <p:tags r:id="rId44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8" name="PA-文本框 38"/>
            <p:cNvSpPr txBox="1"/>
            <p:nvPr>
              <p:custDataLst>
                <p:tags r:id="rId45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9" name="PA-文本框 48"/>
            <p:cNvSpPr txBox="1"/>
            <p:nvPr>
              <p:custDataLst>
                <p:tags r:id="rId46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30" name="PA-椭圆 13"/>
            <p:cNvSpPr/>
            <p:nvPr>
              <p:custDataLst>
                <p:tags r:id="rId47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1" name="PA-文本框 49"/>
            <p:cNvSpPr txBox="1"/>
            <p:nvPr>
              <p:custDataLst>
                <p:tags r:id="rId48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31" name="组合 230"/>
          <p:cNvGrpSpPr/>
          <p:nvPr/>
        </p:nvGrpSpPr>
        <p:grpSpPr>
          <a:xfrm>
            <a:off x="8778614" y="2905130"/>
            <a:ext cx="1341326" cy="1341324"/>
            <a:chOff x="2844799" y="1720784"/>
            <a:chExt cx="1542921" cy="1542921"/>
          </a:xfrm>
          <a:noFill/>
        </p:grpSpPr>
        <p:sp>
          <p:nvSpPr>
            <p:cNvPr id="232" name="矩形: 圆角 231"/>
            <p:cNvSpPr/>
            <p:nvPr>
              <p:custDataLst>
                <p:tags r:id="rId49"/>
              </p:custDataLst>
            </p:nvPr>
          </p:nvSpPr>
          <p:spPr>
            <a:xfrm>
              <a:off x="2844799" y="1720784"/>
              <a:ext cx="1542921" cy="1542921"/>
            </a:xfrm>
            <a:prstGeom prst="roundRect">
              <a:avLst>
                <a:gd name="adj" fmla="val 50000"/>
              </a:avLst>
            </a:prstGeom>
            <a:grpFill/>
            <a:ln w="254000">
              <a:gradFill flip="none" rotWithShape="1">
                <a:gsLst>
                  <a:gs pos="35000">
                    <a:schemeClr val="bg1">
                      <a:alpha val="68000"/>
                    </a:schemeClr>
                  </a:gs>
                  <a:gs pos="70000">
                    <a:srgbClr val="D4E1ED">
                      <a:lumMod val="7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3" name="图形 46"/>
            <p:cNvGrpSpPr/>
            <p:nvPr/>
          </p:nvGrpSpPr>
          <p:grpSpPr>
            <a:xfrm>
              <a:off x="3122254" y="2033229"/>
              <a:ext cx="973014" cy="945945"/>
              <a:chOff x="3082925" y="1993900"/>
              <a:chExt cx="1016000" cy="1016000"/>
            </a:xfrm>
            <a:grpFill/>
          </p:grpSpPr>
          <p:sp>
            <p:nvSpPr>
              <p:cNvPr id="234" name="任意多边形: 形状 233"/>
              <p:cNvSpPr/>
              <p:nvPr>
                <p:custDataLst>
                  <p:tags r:id="rId50"/>
                </p:custDataLst>
              </p:nvPr>
            </p:nvSpPr>
            <p:spPr>
              <a:xfrm>
                <a:off x="3189816" y="2276474"/>
                <a:ext cx="837163" cy="524933"/>
              </a:xfrm>
              <a:custGeom>
                <a:avLst/>
                <a:gdLst>
                  <a:gd name="connsiteX0" fmla="*/ 754592 w 837163"/>
                  <a:gd name="connsiteY0" fmla="*/ 524933 h 524933"/>
                  <a:gd name="connsiteX1" fmla="*/ 82550 w 837163"/>
                  <a:gd name="connsiteY1" fmla="*/ 524933 h 524933"/>
                  <a:gd name="connsiteX2" fmla="*/ 0 w 837163"/>
                  <a:gd name="connsiteY2" fmla="*/ 442383 h 524933"/>
                  <a:gd name="connsiteX3" fmla="*/ 0 w 837163"/>
                  <a:gd name="connsiteY3" fmla="*/ 82550 h 524933"/>
                  <a:gd name="connsiteX4" fmla="*/ 82550 w 837163"/>
                  <a:gd name="connsiteY4" fmla="*/ 0 h 524933"/>
                  <a:gd name="connsiteX5" fmla="*/ 754592 w 837163"/>
                  <a:gd name="connsiteY5" fmla="*/ 0 h 524933"/>
                  <a:gd name="connsiteX6" fmla="*/ 837142 w 837163"/>
                  <a:gd name="connsiteY6" fmla="*/ 82550 h 524933"/>
                  <a:gd name="connsiteX7" fmla="*/ 837142 w 837163"/>
                  <a:gd name="connsiteY7" fmla="*/ 441325 h 524933"/>
                  <a:gd name="connsiteX8" fmla="*/ 754592 w 837163"/>
                  <a:gd name="connsiteY8" fmla="*/ 524933 h 524933"/>
                  <a:gd name="connsiteX9" fmla="*/ 82550 w 837163"/>
                  <a:gd name="connsiteY9" fmla="*/ 48683 h 524933"/>
                  <a:gd name="connsiteX10" fmla="*/ 48683 w 837163"/>
                  <a:gd name="connsiteY10" fmla="*/ 82550 h 524933"/>
                  <a:gd name="connsiteX11" fmla="*/ 48683 w 837163"/>
                  <a:gd name="connsiteY11" fmla="*/ 441325 h 524933"/>
                  <a:gd name="connsiteX12" fmla="*/ 82550 w 837163"/>
                  <a:gd name="connsiteY12" fmla="*/ 475192 h 524933"/>
                  <a:gd name="connsiteX13" fmla="*/ 754592 w 837163"/>
                  <a:gd name="connsiteY13" fmla="*/ 475192 h 524933"/>
                  <a:gd name="connsiteX14" fmla="*/ 788458 w 837163"/>
                  <a:gd name="connsiteY14" fmla="*/ 441325 h 524933"/>
                  <a:gd name="connsiteX15" fmla="*/ 788458 w 837163"/>
                  <a:gd name="connsiteY15" fmla="*/ 82550 h 524933"/>
                  <a:gd name="connsiteX16" fmla="*/ 754592 w 837163"/>
                  <a:gd name="connsiteY16" fmla="*/ 48683 h 524933"/>
                  <a:gd name="connsiteX17" fmla="*/ 82550 w 837163"/>
                  <a:gd name="connsiteY17" fmla="*/ 48683 h 524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7163" h="524933">
                    <a:moveTo>
                      <a:pt x="754592" y="524933"/>
                    </a:moveTo>
                    <a:lnTo>
                      <a:pt x="82550" y="524933"/>
                    </a:lnTo>
                    <a:cubicBezTo>
                      <a:pt x="37042" y="524933"/>
                      <a:pt x="0" y="487892"/>
                      <a:pt x="0" y="442383"/>
                    </a:cubicBezTo>
                    <a:lnTo>
                      <a:pt x="0" y="82550"/>
                    </a:lnTo>
                    <a:cubicBezTo>
                      <a:pt x="0" y="37042"/>
                      <a:pt x="37042" y="0"/>
                      <a:pt x="82550" y="0"/>
                    </a:cubicBezTo>
                    <a:lnTo>
                      <a:pt x="754592" y="0"/>
                    </a:lnTo>
                    <a:cubicBezTo>
                      <a:pt x="800100" y="0"/>
                      <a:pt x="837142" y="37042"/>
                      <a:pt x="837142" y="82550"/>
                    </a:cubicBezTo>
                    <a:lnTo>
                      <a:pt x="837142" y="441325"/>
                    </a:lnTo>
                    <a:cubicBezTo>
                      <a:pt x="838200" y="487892"/>
                      <a:pt x="800100" y="524933"/>
                      <a:pt x="754592" y="524933"/>
                    </a:cubicBezTo>
                    <a:close/>
                    <a:moveTo>
                      <a:pt x="82550" y="48683"/>
                    </a:moveTo>
                    <a:cubicBezTo>
                      <a:pt x="63500" y="48683"/>
                      <a:pt x="48683" y="63500"/>
                      <a:pt x="48683" y="82550"/>
                    </a:cubicBezTo>
                    <a:lnTo>
                      <a:pt x="48683" y="441325"/>
                    </a:lnTo>
                    <a:cubicBezTo>
                      <a:pt x="48683" y="460375"/>
                      <a:pt x="63500" y="475192"/>
                      <a:pt x="82550" y="475192"/>
                    </a:cubicBezTo>
                    <a:lnTo>
                      <a:pt x="754592" y="475192"/>
                    </a:lnTo>
                    <a:cubicBezTo>
                      <a:pt x="773642" y="475192"/>
                      <a:pt x="788458" y="460375"/>
                      <a:pt x="788458" y="441325"/>
                    </a:cubicBezTo>
                    <a:lnTo>
                      <a:pt x="788458" y="82550"/>
                    </a:lnTo>
                    <a:cubicBezTo>
                      <a:pt x="788458" y="63500"/>
                      <a:pt x="773642" y="48683"/>
                      <a:pt x="754592" y="48683"/>
                    </a:cubicBezTo>
                    <a:lnTo>
                      <a:pt x="82550" y="4868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63500" dist="50800" dir="13500000">
                  <a:srgbClr val="739EB9"/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任意多边形: 形状 234"/>
              <p:cNvSpPr/>
              <p:nvPr>
                <p:custDataLst>
                  <p:tags r:id="rId51"/>
                </p:custDataLst>
              </p:nvPr>
            </p:nvSpPr>
            <p:spPr>
              <a:xfrm>
                <a:off x="3303058" y="2404533"/>
                <a:ext cx="609599" cy="261408"/>
              </a:xfrm>
              <a:custGeom>
                <a:avLst/>
                <a:gdLst>
                  <a:gd name="connsiteX0" fmla="*/ 94192 w 609599"/>
                  <a:gd name="connsiteY0" fmla="*/ 48683 h 261408"/>
                  <a:gd name="connsiteX1" fmla="*/ 24342 w 609599"/>
                  <a:gd name="connsiteY1" fmla="*/ 48683 h 261408"/>
                  <a:gd name="connsiteX2" fmla="*/ 0 w 609599"/>
                  <a:gd name="connsiteY2" fmla="*/ 24342 h 261408"/>
                  <a:gd name="connsiteX3" fmla="*/ 24342 w 609599"/>
                  <a:gd name="connsiteY3" fmla="*/ 0 h 261408"/>
                  <a:gd name="connsiteX4" fmla="*/ 94192 w 609599"/>
                  <a:gd name="connsiteY4" fmla="*/ 0 h 261408"/>
                  <a:gd name="connsiteX5" fmla="*/ 118533 w 609599"/>
                  <a:gd name="connsiteY5" fmla="*/ 24342 h 261408"/>
                  <a:gd name="connsiteX6" fmla="*/ 94192 w 609599"/>
                  <a:gd name="connsiteY6" fmla="*/ 48683 h 261408"/>
                  <a:gd name="connsiteX7" fmla="*/ 258233 w 609599"/>
                  <a:gd name="connsiteY7" fmla="*/ 48683 h 261408"/>
                  <a:gd name="connsiteX8" fmla="*/ 188383 w 609599"/>
                  <a:gd name="connsiteY8" fmla="*/ 48683 h 261408"/>
                  <a:gd name="connsiteX9" fmla="*/ 164042 w 609599"/>
                  <a:gd name="connsiteY9" fmla="*/ 24342 h 261408"/>
                  <a:gd name="connsiteX10" fmla="*/ 188383 w 609599"/>
                  <a:gd name="connsiteY10" fmla="*/ 0 h 261408"/>
                  <a:gd name="connsiteX11" fmla="*/ 258233 w 609599"/>
                  <a:gd name="connsiteY11" fmla="*/ 0 h 261408"/>
                  <a:gd name="connsiteX12" fmla="*/ 282575 w 609599"/>
                  <a:gd name="connsiteY12" fmla="*/ 24342 h 261408"/>
                  <a:gd name="connsiteX13" fmla="*/ 258233 w 609599"/>
                  <a:gd name="connsiteY13" fmla="*/ 48683 h 261408"/>
                  <a:gd name="connsiteX14" fmla="*/ 422275 w 609599"/>
                  <a:gd name="connsiteY14" fmla="*/ 48683 h 261408"/>
                  <a:gd name="connsiteX15" fmla="*/ 352425 w 609599"/>
                  <a:gd name="connsiteY15" fmla="*/ 48683 h 261408"/>
                  <a:gd name="connsiteX16" fmla="*/ 328083 w 609599"/>
                  <a:gd name="connsiteY16" fmla="*/ 24342 h 261408"/>
                  <a:gd name="connsiteX17" fmla="*/ 352425 w 609599"/>
                  <a:gd name="connsiteY17" fmla="*/ 0 h 261408"/>
                  <a:gd name="connsiteX18" fmla="*/ 422275 w 609599"/>
                  <a:gd name="connsiteY18" fmla="*/ 0 h 261408"/>
                  <a:gd name="connsiteX19" fmla="*/ 446617 w 609599"/>
                  <a:gd name="connsiteY19" fmla="*/ 24342 h 261408"/>
                  <a:gd name="connsiteX20" fmla="*/ 422275 w 609599"/>
                  <a:gd name="connsiteY20" fmla="*/ 48683 h 261408"/>
                  <a:gd name="connsiteX21" fmla="*/ 585258 w 609599"/>
                  <a:gd name="connsiteY21" fmla="*/ 48683 h 261408"/>
                  <a:gd name="connsiteX22" fmla="*/ 515408 w 609599"/>
                  <a:gd name="connsiteY22" fmla="*/ 48683 h 261408"/>
                  <a:gd name="connsiteX23" fmla="*/ 491067 w 609599"/>
                  <a:gd name="connsiteY23" fmla="*/ 24342 h 261408"/>
                  <a:gd name="connsiteX24" fmla="*/ 515408 w 609599"/>
                  <a:gd name="connsiteY24" fmla="*/ 0 h 261408"/>
                  <a:gd name="connsiteX25" fmla="*/ 585258 w 609599"/>
                  <a:gd name="connsiteY25" fmla="*/ 0 h 261408"/>
                  <a:gd name="connsiteX26" fmla="*/ 609600 w 609599"/>
                  <a:gd name="connsiteY26" fmla="*/ 24342 h 261408"/>
                  <a:gd name="connsiteX27" fmla="*/ 585258 w 609599"/>
                  <a:gd name="connsiteY27" fmla="*/ 48683 h 261408"/>
                  <a:gd name="connsiteX28" fmla="*/ 94192 w 609599"/>
                  <a:gd name="connsiteY28" fmla="*/ 128058 h 261408"/>
                  <a:gd name="connsiteX29" fmla="*/ 24342 w 609599"/>
                  <a:gd name="connsiteY29" fmla="*/ 128058 h 261408"/>
                  <a:gd name="connsiteX30" fmla="*/ 0 w 609599"/>
                  <a:gd name="connsiteY30" fmla="*/ 103717 h 261408"/>
                  <a:gd name="connsiteX31" fmla="*/ 24342 w 609599"/>
                  <a:gd name="connsiteY31" fmla="*/ 79375 h 261408"/>
                  <a:gd name="connsiteX32" fmla="*/ 94192 w 609599"/>
                  <a:gd name="connsiteY32" fmla="*/ 79375 h 261408"/>
                  <a:gd name="connsiteX33" fmla="*/ 118533 w 609599"/>
                  <a:gd name="connsiteY33" fmla="*/ 103717 h 261408"/>
                  <a:gd name="connsiteX34" fmla="*/ 94192 w 609599"/>
                  <a:gd name="connsiteY34" fmla="*/ 128058 h 261408"/>
                  <a:gd name="connsiteX35" fmla="*/ 258233 w 609599"/>
                  <a:gd name="connsiteY35" fmla="*/ 128058 h 261408"/>
                  <a:gd name="connsiteX36" fmla="*/ 188383 w 609599"/>
                  <a:gd name="connsiteY36" fmla="*/ 128058 h 261408"/>
                  <a:gd name="connsiteX37" fmla="*/ 164042 w 609599"/>
                  <a:gd name="connsiteY37" fmla="*/ 103717 h 261408"/>
                  <a:gd name="connsiteX38" fmla="*/ 188383 w 609599"/>
                  <a:gd name="connsiteY38" fmla="*/ 79375 h 261408"/>
                  <a:gd name="connsiteX39" fmla="*/ 258233 w 609599"/>
                  <a:gd name="connsiteY39" fmla="*/ 79375 h 261408"/>
                  <a:gd name="connsiteX40" fmla="*/ 282575 w 609599"/>
                  <a:gd name="connsiteY40" fmla="*/ 103717 h 261408"/>
                  <a:gd name="connsiteX41" fmla="*/ 258233 w 609599"/>
                  <a:gd name="connsiteY41" fmla="*/ 128058 h 261408"/>
                  <a:gd name="connsiteX42" fmla="*/ 422275 w 609599"/>
                  <a:gd name="connsiteY42" fmla="*/ 128058 h 261408"/>
                  <a:gd name="connsiteX43" fmla="*/ 352425 w 609599"/>
                  <a:gd name="connsiteY43" fmla="*/ 128058 h 261408"/>
                  <a:gd name="connsiteX44" fmla="*/ 328083 w 609599"/>
                  <a:gd name="connsiteY44" fmla="*/ 103717 h 261408"/>
                  <a:gd name="connsiteX45" fmla="*/ 352425 w 609599"/>
                  <a:gd name="connsiteY45" fmla="*/ 79375 h 261408"/>
                  <a:gd name="connsiteX46" fmla="*/ 422275 w 609599"/>
                  <a:gd name="connsiteY46" fmla="*/ 79375 h 261408"/>
                  <a:gd name="connsiteX47" fmla="*/ 446617 w 609599"/>
                  <a:gd name="connsiteY47" fmla="*/ 103717 h 261408"/>
                  <a:gd name="connsiteX48" fmla="*/ 422275 w 609599"/>
                  <a:gd name="connsiteY48" fmla="*/ 128058 h 261408"/>
                  <a:gd name="connsiteX49" fmla="*/ 585258 w 609599"/>
                  <a:gd name="connsiteY49" fmla="*/ 128058 h 261408"/>
                  <a:gd name="connsiteX50" fmla="*/ 515408 w 609599"/>
                  <a:gd name="connsiteY50" fmla="*/ 128058 h 261408"/>
                  <a:gd name="connsiteX51" fmla="*/ 491067 w 609599"/>
                  <a:gd name="connsiteY51" fmla="*/ 103717 h 261408"/>
                  <a:gd name="connsiteX52" fmla="*/ 515408 w 609599"/>
                  <a:gd name="connsiteY52" fmla="*/ 79375 h 261408"/>
                  <a:gd name="connsiteX53" fmla="*/ 585258 w 609599"/>
                  <a:gd name="connsiteY53" fmla="*/ 79375 h 261408"/>
                  <a:gd name="connsiteX54" fmla="*/ 609600 w 609599"/>
                  <a:gd name="connsiteY54" fmla="*/ 103717 h 261408"/>
                  <a:gd name="connsiteX55" fmla="*/ 585258 w 609599"/>
                  <a:gd name="connsiteY55" fmla="*/ 128058 h 261408"/>
                  <a:gd name="connsiteX56" fmla="*/ 585258 w 609599"/>
                  <a:gd name="connsiteY56" fmla="*/ 261408 h 261408"/>
                  <a:gd name="connsiteX57" fmla="*/ 24342 w 609599"/>
                  <a:gd name="connsiteY57" fmla="*/ 261408 h 261408"/>
                  <a:gd name="connsiteX58" fmla="*/ 0 w 609599"/>
                  <a:gd name="connsiteY58" fmla="*/ 237067 h 261408"/>
                  <a:gd name="connsiteX59" fmla="*/ 24342 w 609599"/>
                  <a:gd name="connsiteY59" fmla="*/ 212725 h 261408"/>
                  <a:gd name="connsiteX60" fmla="*/ 585258 w 609599"/>
                  <a:gd name="connsiteY60" fmla="*/ 212725 h 261408"/>
                  <a:gd name="connsiteX61" fmla="*/ 609600 w 609599"/>
                  <a:gd name="connsiteY61" fmla="*/ 237067 h 261408"/>
                  <a:gd name="connsiteX62" fmla="*/ 585258 w 609599"/>
                  <a:gd name="connsiteY62" fmla="*/ 261408 h 26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609599" h="261408">
                    <a:moveTo>
                      <a:pt x="94192" y="48683"/>
                    </a:moveTo>
                    <a:lnTo>
                      <a:pt x="24342" y="48683"/>
                    </a:lnTo>
                    <a:cubicBezTo>
                      <a:pt x="10583" y="48683"/>
                      <a:pt x="0" y="38100"/>
                      <a:pt x="0" y="24342"/>
                    </a:cubicBezTo>
                    <a:cubicBezTo>
                      <a:pt x="0" y="10583"/>
                      <a:pt x="10583" y="0"/>
                      <a:pt x="24342" y="0"/>
                    </a:cubicBezTo>
                    <a:lnTo>
                      <a:pt x="94192" y="0"/>
                    </a:lnTo>
                    <a:cubicBezTo>
                      <a:pt x="107950" y="0"/>
                      <a:pt x="118533" y="10583"/>
                      <a:pt x="118533" y="24342"/>
                    </a:cubicBezTo>
                    <a:cubicBezTo>
                      <a:pt x="118533" y="38100"/>
                      <a:pt x="107950" y="48683"/>
                      <a:pt x="94192" y="48683"/>
                    </a:cubicBezTo>
                    <a:close/>
                    <a:moveTo>
                      <a:pt x="258233" y="48683"/>
                    </a:moveTo>
                    <a:lnTo>
                      <a:pt x="188383" y="48683"/>
                    </a:lnTo>
                    <a:cubicBezTo>
                      <a:pt x="174625" y="48683"/>
                      <a:pt x="164042" y="38100"/>
                      <a:pt x="164042" y="24342"/>
                    </a:cubicBezTo>
                    <a:cubicBezTo>
                      <a:pt x="164042" y="10583"/>
                      <a:pt x="174625" y="0"/>
                      <a:pt x="188383" y="0"/>
                    </a:cubicBezTo>
                    <a:lnTo>
                      <a:pt x="258233" y="0"/>
                    </a:lnTo>
                    <a:cubicBezTo>
                      <a:pt x="271992" y="0"/>
                      <a:pt x="282575" y="10583"/>
                      <a:pt x="282575" y="24342"/>
                    </a:cubicBezTo>
                    <a:cubicBezTo>
                      <a:pt x="282575" y="38100"/>
                      <a:pt x="271992" y="48683"/>
                      <a:pt x="258233" y="48683"/>
                    </a:cubicBezTo>
                    <a:close/>
                    <a:moveTo>
                      <a:pt x="422275" y="48683"/>
                    </a:moveTo>
                    <a:lnTo>
                      <a:pt x="352425" y="48683"/>
                    </a:lnTo>
                    <a:cubicBezTo>
                      <a:pt x="338667" y="48683"/>
                      <a:pt x="328083" y="38100"/>
                      <a:pt x="328083" y="24342"/>
                    </a:cubicBezTo>
                    <a:cubicBezTo>
                      <a:pt x="328083" y="10583"/>
                      <a:pt x="338667" y="0"/>
                      <a:pt x="352425" y="0"/>
                    </a:cubicBezTo>
                    <a:lnTo>
                      <a:pt x="422275" y="0"/>
                    </a:lnTo>
                    <a:cubicBezTo>
                      <a:pt x="436033" y="0"/>
                      <a:pt x="446617" y="10583"/>
                      <a:pt x="446617" y="24342"/>
                    </a:cubicBezTo>
                    <a:cubicBezTo>
                      <a:pt x="446617" y="38100"/>
                      <a:pt x="436033" y="48683"/>
                      <a:pt x="422275" y="48683"/>
                    </a:cubicBezTo>
                    <a:close/>
                    <a:moveTo>
                      <a:pt x="585258" y="48683"/>
                    </a:moveTo>
                    <a:lnTo>
                      <a:pt x="515408" y="48683"/>
                    </a:lnTo>
                    <a:cubicBezTo>
                      <a:pt x="501650" y="48683"/>
                      <a:pt x="491067" y="38100"/>
                      <a:pt x="491067" y="24342"/>
                    </a:cubicBezTo>
                    <a:cubicBezTo>
                      <a:pt x="491067" y="10583"/>
                      <a:pt x="501650" y="0"/>
                      <a:pt x="515408" y="0"/>
                    </a:cubicBezTo>
                    <a:lnTo>
                      <a:pt x="585258" y="0"/>
                    </a:lnTo>
                    <a:cubicBezTo>
                      <a:pt x="599017" y="0"/>
                      <a:pt x="609600" y="10583"/>
                      <a:pt x="609600" y="24342"/>
                    </a:cubicBezTo>
                    <a:cubicBezTo>
                      <a:pt x="609600" y="38100"/>
                      <a:pt x="599017" y="48683"/>
                      <a:pt x="585258" y="48683"/>
                    </a:cubicBezTo>
                    <a:close/>
                    <a:moveTo>
                      <a:pt x="94192" y="128058"/>
                    </a:moveTo>
                    <a:lnTo>
                      <a:pt x="24342" y="128058"/>
                    </a:lnTo>
                    <a:cubicBezTo>
                      <a:pt x="10583" y="128058"/>
                      <a:pt x="0" y="117475"/>
                      <a:pt x="0" y="103717"/>
                    </a:cubicBezTo>
                    <a:cubicBezTo>
                      <a:pt x="0" y="89958"/>
                      <a:pt x="10583" y="79375"/>
                      <a:pt x="24342" y="79375"/>
                    </a:cubicBezTo>
                    <a:lnTo>
                      <a:pt x="94192" y="79375"/>
                    </a:lnTo>
                    <a:cubicBezTo>
                      <a:pt x="107950" y="79375"/>
                      <a:pt x="118533" y="89958"/>
                      <a:pt x="118533" y="103717"/>
                    </a:cubicBezTo>
                    <a:cubicBezTo>
                      <a:pt x="118533" y="117475"/>
                      <a:pt x="107950" y="128058"/>
                      <a:pt x="94192" y="128058"/>
                    </a:cubicBezTo>
                    <a:close/>
                    <a:moveTo>
                      <a:pt x="258233" y="128058"/>
                    </a:moveTo>
                    <a:lnTo>
                      <a:pt x="188383" y="128058"/>
                    </a:lnTo>
                    <a:cubicBezTo>
                      <a:pt x="174625" y="128058"/>
                      <a:pt x="164042" y="117475"/>
                      <a:pt x="164042" y="103717"/>
                    </a:cubicBezTo>
                    <a:cubicBezTo>
                      <a:pt x="164042" y="89958"/>
                      <a:pt x="174625" y="79375"/>
                      <a:pt x="188383" y="79375"/>
                    </a:cubicBezTo>
                    <a:lnTo>
                      <a:pt x="258233" y="79375"/>
                    </a:lnTo>
                    <a:cubicBezTo>
                      <a:pt x="271992" y="79375"/>
                      <a:pt x="282575" y="89958"/>
                      <a:pt x="282575" y="103717"/>
                    </a:cubicBezTo>
                    <a:cubicBezTo>
                      <a:pt x="282575" y="117475"/>
                      <a:pt x="271992" y="128058"/>
                      <a:pt x="258233" y="128058"/>
                    </a:cubicBezTo>
                    <a:close/>
                    <a:moveTo>
                      <a:pt x="422275" y="128058"/>
                    </a:moveTo>
                    <a:lnTo>
                      <a:pt x="352425" y="128058"/>
                    </a:lnTo>
                    <a:cubicBezTo>
                      <a:pt x="338667" y="128058"/>
                      <a:pt x="328083" y="117475"/>
                      <a:pt x="328083" y="103717"/>
                    </a:cubicBezTo>
                    <a:cubicBezTo>
                      <a:pt x="328083" y="89958"/>
                      <a:pt x="338667" y="79375"/>
                      <a:pt x="352425" y="79375"/>
                    </a:cubicBezTo>
                    <a:lnTo>
                      <a:pt x="422275" y="79375"/>
                    </a:lnTo>
                    <a:cubicBezTo>
                      <a:pt x="436033" y="79375"/>
                      <a:pt x="446617" y="89958"/>
                      <a:pt x="446617" y="103717"/>
                    </a:cubicBezTo>
                    <a:cubicBezTo>
                      <a:pt x="446617" y="117475"/>
                      <a:pt x="436033" y="128058"/>
                      <a:pt x="422275" y="128058"/>
                    </a:cubicBezTo>
                    <a:close/>
                    <a:moveTo>
                      <a:pt x="585258" y="128058"/>
                    </a:moveTo>
                    <a:lnTo>
                      <a:pt x="515408" y="128058"/>
                    </a:lnTo>
                    <a:cubicBezTo>
                      <a:pt x="501650" y="128058"/>
                      <a:pt x="491067" y="117475"/>
                      <a:pt x="491067" y="103717"/>
                    </a:cubicBezTo>
                    <a:cubicBezTo>
                      <a:pt x="491067" y="89958"/>
                      <a:pt x="501650" y="79375"/>
                      <a:pt x="515408" y="79375"/>
                    </a:cubicBezTo>
                    <a:lnTo>
                      <a:pt x="585258" y="79375"/>
                    </a:lnTo>
                    <a:cubicBezTo>
                      <a:pt x="599017" y="79375"/>
                      <a:pt x="609600" y="89958"/>
                      <a:pt x="609600" y="103717"/>
                    </a:cubicBezTo>
                    <a:cubicBezTo>
                      <a:pt x="609600" y="117475"/>
                      <a:pt x="599017" y="128058"/>
                      <a:pt x="585258" y="128058"/>
                    </a:cubicBezTo>
                    <a:close/>
                    <a:moveTo>
                      <a:pt x="585258" y="261408"/>
                    </a:moveTo>
                    <a:lnTo>
                      <a:pt x="24342" y="261408"/>
                    </a:lnTo>
                    <a:cubicBezTo>
                      <a:pt x="10583" y="261408"/>
                      <a:pt x="0" y="250825"/>
                      <a:pt x="0" y="237067"/>
                    </a:cubicBezTo>
                    <a:cubicBezTo>
                      <a:pt x="0" y="223308"/>
                      <a:pt x="10583" y="212725"/>
                      <a:pt x="24342" y="212725"/>
                    </a:cubicBezTo>
                    <a:lnTo>
                      <a:pt x="585258" y="212725"/>
                    </a:lnTo>
                    <a:cubicBezTo>
                      <a:pt x="599017" y="212725"/>
                      <a:pt x="609600" y="223308"/>
                      <a:pt x="609600" y="237067"/>
                    </a:cubicBezTo>
                    <a:cubicBezTo>
                      <a:pt x="609600" y="250825"/>
                      <a:pt x="599017" y="261408"/>
                      <a:pt x="585258" y="26140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63500" dist="50800" dir="13500000">
                  <a:srgbClr val="739EB9"/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25" name="PA-圆角矩形 11"/>
          <p:cNvSpPr/>
          <p:nvPr>
            <p:custDataLst>
              <p:tags r:id="rId52"/>
            </p:custDataLst>
          </p:nvPr>
        </p:nvSpPr>
        <p:spPr>
          <a:xfrm>
            <a:off x="4991410" y="4529360"/>
            <a:ext cx="2209180" cy="646014"/>
          </a:xfrm>
          <a:prstGeom prst="roundRect">
            <a:avLst>
              <a:gd name="adj" fmla="val 46698"/>
            </a:avLst>
          </a:prstGeom>
          <a:noFill/>
          <a:ln w="107950">
            <a:gradFill flip="none" rotWithShape="1">
              <a:gsLst>
                <a:gs pos="43000">
                  <a:schemeClr val="bg1"/>
                </a:gs>
                <a:gs pos="65000">
                  <a:srgbClr val="546F90">
                    <a:alpha val="49000"/>
                  </a:srgbClr>
                </a:gs>
              </a:gsLst>
              <a:lin ang="4800000" scaled="0"/>
              <a:tileRect/>
            </a:gradFill>
          </a:ln>
          <a:effectLst>
            <a:outerShdw blurRad="177800" dist="241300" dir="2700000" algn="tl" rotWithShape="0">
              <a:srgbClr val="546F90">
                <a:alpha val="14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箭头: V 形 225"/>
          <p:cNvSpPr/>
          <p:nvPr>
            <p:custDataLst>
              <p:tags r:id="rId53"/>
            </p:custDataLst>
          </p:nvPr>
        </p:nvSpPr>
        <p:spPr>
          <a:xfrm flipH="1">
            <a:off x="16944922" y="0"/>
            <a:ext cx="3378200" cy="6858000"/>
          </a:xfrm>
          <a:prstGeom prst="chevron">
            <a:avLst/>
          </a:prstGeom>
          <a:gradFill>
            <a:gsLst>
              <a:gs pos="0">
                <a:schemeClr val="accent1">
                  <a:lumMod val="6000"/>
                  <a:lumOff val="94000"/>
                </a:schemeClr>
              </a:gs>
              <a:gs pos="90000">
                <a:srgbClr val="E0EAF5"/>
              </a:gs>
            </a:gsLst>
            <a:lin ang="2700000" scaled="0"/>
          </a:gradFill>
          <a:ln w="254000">
            <a:noFill/>
          </a:ln>
          <a:effectLst>
            <a:outerShdw blurRad="596900" dist="38100" dir="10800000" sx="104000" sy="104000" algn="r" rotWithShape="0">
              <a:srgbClr val="80A7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27" name="图片 226"/>
          <p:cNvPicPr>
            <a:picLocks noChangeAspect="1"/>
          </p:cNvPicPr>
          <p:nvPr>
            <p:custDataLst>
              <p:tags r:id="rId54"/>
            </p:custDataLst>
          </p:nvPr>
        </p:nvPicPr>
        <p:blipFill rotWithShape="1">
          <a:blip r:embed="rId55"/>
          <a:srcRect l="57292" b="2562"/>
          <a:stretch>
            <a:fillRect/>
          </a:stretch>
        </p:blipFill>
        <p:spPr>
          <a:xfrm>
            <a:off x="15163031" y="-1"/>
            <a:ext cx="5207000" cy="6858001"/>
          </a:xfrm>
          <a:custGeom>
            <a:avLst/>
            <a:gdLst>
              <a:gd name="connsiteX0" fmla="*/ 1651001 w 5207000"/>
              <a:gd name="connsiteY0" fmla="*/ 0 h 6858001"/>
              <a:gd name="connsiteX1" fmla="*/ 5207000 w 5207000"/>
              <a:gd name="connsiteY1" fmla="*/ 0 h 6858001"/>
              <a:gd name="connsiteX2" fmla="*/ 5207000 w 5207000"/>
              <a:gd name="connsiteY2" fmla="*/ 6858001 h 6858001"/>
              <a:gd name="connsiteX3" fmla="*/ 1653760 w 5207000"/>
              <a:gd name="connsiteY3" fmla="*/ 6858001 h 6858001"/>
              <a:gd name="connsiteX4" fmla="*/ 0 w 5207000"/>
              <a:gd name="connsiteY4" fmla="*/ 3426137 h 6858001"/>
              <a:gd name="connsiteX5" fmla="*/ 1651001 w 5207000"/>
              <a:gd name="connsiteY5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7000" h="6858001">
                <a:moveTo>
                  <a:pt x="1651001" y="0"/>
                </a:moveTo>
                <a:lnTo>
                  <a:pt x="5207000" y="0"/>
                </a:lnTo>
                <a:lnTo>
                  <a:pt x="5207000" y="6858001"/>
                </a:lnTo>
                <a:lnTo>
                  <a:pt x="1653760" y="6858001"/>
                </a:lnTo>
                <a:lnTo>
                  <a:pt x="0" y="3426137"/>
                </a:lnTo>
                <a:lnTo>
                  <a:pt x="1651001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"/>
                  <a:lumOff val="94000"/>
                </a:schemeClr>
              </a:gs>
              <a:gs pos="90000">
                <a:srgbClr val="E0EAF5"/>
              </a:gs>
            </a:gsLst>
            <a:lin ang="2700000" scaled="0"/>
          </a:gradFill>
          <a:ln w="254000">
            <a:noFill/>
          </a:ln>
          <a:effectLst>
            <a:innerShdw blurRad="190500" dist="114300" dir="13500000">
              <a:srgbClr val="546F90">
                <a:alpha val="50000"/>
              </a:srgbClr>
            </a:innerShdw>
          </a:effectLst>
        </p:spPr>
      </p:pic>
      <p:sp>
        <p:nvSpPr>
          <p:cNvPr id="237" name="PA-文本框 49"/>
          <p:cNvSpPr txBox="1"/>
          <p:nvPr>
            <p:custDataLst>
              <p:tags r:id="rId56"/>
            </p:custDataLst>
          </p:nvPr>
        </p:nvSpPr>
        <p:spPr>
          <a:xfrm>
            <a:off x="19532043" y="4680518"/>
            <a:ext cx="16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cap="all">
                <a:solidFill>
                  <a:srgbClr val="516070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dirty="0"/>
              <a:t>Read  More</a:t>
            </a:r>
            <a:endParaRPr lang="zh-CN" altLang="en-US" dirty="0"/>
          </a:p>
        </p:txBody>
      </p:sp>
      <p:pic>
        <p:nvPicPr>
          <p:cNvPr id="238" name="图形 237"/>
          <p:cNvPicPr>
            <a:picLocks noChangeAspect="1"/>
          </p:cNvPicPr>
          <p:nvPr>
            <p:custDataLst>
              <p:tags r:id="rId57"/>
            </p:custDataLst>
          </p:nvPr>
        </p:nvPicPr>
        <p:blipFill>
          <a:blip r:embed="rId58"/>
          <a:stretch>
            <a:fillRect/>
          </a:stretch>
        </p:blipFill>
        <p:spPr>
          <a:xfrm rot="5400000">
            <a:off x="21100082" y="4671396"/>
            <a:ext cx="361950" cy="361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60" name="组合 459"/>
          <p:cNvGrpSpPr/>
          <p:nvPr/>
        </p:nvGrpSpPr>
        <p:grpSpPr>
          <a:xfrm rot="1856454">
            <a:off x="12311771" y="-11264449"/>
            <a:ext cx="3471809" cy="6767830"/>
            <a:chOff x="276677" y="1664970"/>
            <a:chExt cx="3471809" cy="6767830"/>
          </a:xfrm>
        </p:grpSpPr>
        <p:grpSp>
          <p:nvGrpSpPr>
            <p:cNvPr id="461" name="PA-组合 2"/>
            <p:cNvGrpSpPr/>
            <p:nvPr>
              <p:custDataLst>
                <p:tags r:id="rId59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482" name="PA-圆角矩形 9"/>
              <p:cNvSpPr/>
              <p:nvPr>
                <p:custDataLst>
                  <p:tags r:id="rId60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83" name="PA-任意多边形 20"/>
              <p:cNvSpPr/>
              <p:nvPr>
                <p:custDataLst>
                  <p:tags r:id="rId61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62" name="PA-圆角矩形 10"/>
            <p:cNvSpPr/>
            <p:nvPr>
              <p:custDataLst>
                <p:tags r:id="rId62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3" name="PA-圆角矩形 11"/>
            <p:cNvSpPr/>
            <p:nvPr>
              <p:custDataLst>
                <p:tags r:id="rId63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4" name="PA-椭圆 14"/>
            <p:cNvSpPr/>
            <p:nvPr>
              <p:custDataLst>
                <p:tags r:id="rId64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5" name="PA-椭圆 15"/>
            <p:cNvSpPr/>
            <p:nvPr>
              <p:custDataLst>
                <p:tags r:id="rId65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6" name="PA-椭圆 16"/>
            <p:cNvSpPr/>
            <p:nvPr>
              <p:custDataLst>
                <p:tags r:id="rId66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7" name="PA-圆角矩形 23"/>
            <p:cNvSpPr/>
            <p:nvPr>
              <p:custDataLst>
                <p:tags r:id="rId67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468" name="图片 467"/>
            <p:cNvPicPr/>
            <p:nvPr>
              <p:custDataLst>
                <p:tags r:id="rId68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469" name="PA-文本框 28"/>
            <p:cNvSpPr txBox="1"/>
            <p:nvPr>
              <p:custDataLst>
                <p:tags r:id="rId69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0" name="PA-文本框 25"/>
            <p:cNvSpPr txBox="1"/>
            <p:nvPr>
              <p:custDataLst>
                <p:tags r:id="rId70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71" name="PA-圆角矩形 24"/>
            <p:cNvSpPr/>
            <p:nvPr>
              <p:custDataLst>
                <p:tags r:id="rId71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72" name="PA-文本框 29"/>
            <p:cNvSpPr txBox="1"/>
            <p:nvPr>
              <p:custDataLst>
                <p:tags r:id="rId72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3" name="PA-文本框 29"/>
            <p:cNvSpPr txBox="1"/>
            <p:nvPr>
              <p:custDataLst>
                <p:tags r:id="rId73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4" name="PA-文本框 25"/>
            <p:cNvSpPr txBox="1"/>
            <p:nvPr>
              <p:custDataLst>
                <p:tags r:id="rId74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75" name="PA-文本框 28"/>
            <p:cNvSpPr txBox="1"/>
            <p:nvPr>
              <p:custDataLst>
                <p:tags r:id="rId75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6" name="PA-文本框 48"/>
            <p:cNvSpPr txBox="1"/>
            <p:nvPr>
              <p:custDataLst>
                <p:tags r:id="rId76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7" name="PA-文本框 38"/>
            <p:cNvSpPr txBox="1"/>
            <p:nvPr>
              <p:custDataLst>
                <p:tags r:id="rId77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8" name="PA-文本框 38"/>
            <p:cNvSpPr txBox="1"/>
            <p:nvPr>
              <p:custDataLst>
                <p:tags r:id="rId78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9" name="PA-文本框 48"/>
            <p:cNvSpPr txBox="1"/>
            <p:nvPr>
              <p:custDataLst>
                <p:tags r:id="rId79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80" name="PA-椭圆 13"/>
            <p:cNvSpPr/>
            <p:nvPr>
              <p:custDataLst>
                <p:tags r:id="rId80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1" name="PA-文本框 49"/>
            <p:cNvSpPr txBox="1"/>
            <p:nvPr>
              <p:custDataLst>
                <p:tags r:id="rId81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484" name="组合 483"/>
          <p:cNvGrpSpPr/>
          <p:nvPr/>
        </p:nvGrpSpPr>
        <p:grpSpPr>
          <a:xfrm rot="1856454">
            <a:off x="17069355" y="-11618410"/>
            <a:ext cx="3471809" cy="6767830"/>
            <a:chOff x="276677" y="1664970"/>
            <a:chExt cx="3471809" cy="6767830"/>
          </a:xfrm>
        </p:grpSpPr>
        <p:grpSp>
          <p:nvGrpSpPr>
            <p:cNvPr id="485" name="PA-组合 2"/>
            <p:cNvGrpSpPr/>
            <p:nvPr>
              <p:custDataLst>
                <p:tags r:id="rId82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506" name="PA-圆角矩形 9"/>
              <p:cNvSpPr/>
              <p:nvPr>
                <p:custDataLst>
                  <p:tags r:id="rId83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507" name="PA-任意多边形 20"/>
              <p:cNvSpPr/>
              <p:nvPr>
                <p:custDataLst>
                  <p:tags r:id="rId84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86" name="PA-圆角矩形 10"/>
            <p:cNvSpPr/>
            <p:nvPr>
              <p:custDataLst>
                <p:tags r:id="rId85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7" name="PA-圆角矩形 11"/>
            <p:cNvSpPr/>
            <p:nvPr>
              <p:custDataLst>
                <p:tags r:id="rId86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8" name="PA-椭圆 14"/>
            <p:cNvSpPr/>
            <p:nvPr>
              <p:custDataLst>
                <p:tags r:id="rId87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9" name="PA-椭圆 15"/>
            <p:cNvSpPr/>
            <p:nvPr>
              <p:custDataLst>
                <p:tags r:id="rId88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0" name="PA-椭圆 16"/>
            <p:cNvSpPr/>
            <p:nvPr>
              <p:custDataLst>
                <p:tags r:id="rId89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1" name="PA-圆角矩形 23"/>
            <p:cNvSpPr/>
            <p:nvPr>
              <p:custDataLst>
                <p:tags r:id="rId90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492" name="图片 491"/>
            <p:cNvPicPr/>
            <p:nvPr>
              <p:custDataLst>
                <p:tags r:id="rId91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493" name="PA-文本框 28"/>
            <p:cNvSpPr txBox="1"/>
            <p:nvPr>
              <p:custDataLst>
                <p:tags r:id="rId92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94" name="PA-文本框 25"/>
            <p:cNvSpPr txBox="1"/>
            <p:nvPr>
              <p:custDataLst>
                <p:tags r:id="rId93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95" name="PA-圆角矩形 24"/>
            <p:cNvSpPr/>
            <p:nvPr>
              <p:custDataLst>
                <p:tags r:id="rId94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6" name="PA-文本框 29"/>
            <p:cNvSpPr txBox="1"/>
            <p:nvPr>
              <p:custDataLst>
                <p:tags r:id="rId95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97" name="PA-文本框 29"/>
            <p:cNvSpPr txBox="1"/>
            <p:nvPr>
              <p:custDataLst>
                <p:tags r:id="rId96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98" name="PA-文本框 25"/>
            <p:cNvSpPr txBox="1"/>
            <p:nvPr>
              <p:custDataLst>
                <p:tags r:id="rId97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99" name="PA-文本框 28"/>
            <p:cNvSpPr txBox="1"/>
            <p:nvPr>
              <p:custDataLst>
                <p:tags r:id="rId98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00" name="PA-文本框 48"/>
            <p:cNvSpPr txBox="1"/>
            <p:nvPr>
              <p:custDataLst>
                <p:tags r:id="rId99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01" name="PA-文本框 38"/>
            <p:cNvSpPr txBox="1"/>
            <p:nvPr>
              <p:custDataLst>
                <p:tags r:id="rId100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02" name="PA-文本框 38"/>
            <p:cNvSpPr txBox="1"/>
            <p:nvPr>
              <p:custDataLst>
                <p:tags r:id="rId101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03" name="PA-文本框 48"/>
            <p:cNvSpPr txBox="1"/>
            <p:nvPr>
              <p:custDataLst>
                <p:tags r:id="rId102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04" name="PA-椭圆 13"/>
            <p:cNvSpPr/>
            <p:nvPr>
              <p:custDataLst>
                <p:tags r:id="rId103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05" name="PA-文本框 49"/>
            <p:cNvSpPr txBox="1"/>
            <p:nvPr>
              <p:custDataLst>
                <p:tags r:id="rId104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95" name="矩形: 圆角 94"/>
          <p:cNvSpPr/>
          <p:nvPr>
            <p:custDataLst>
              <p:tags r:id="rId105"/>
            </p:custDataLst>
          </p:nvPr>
        </p:nvSpPr>
        <p:spPr>
          <a:xfrm>
            <a:off x="222250" y="1560830"/>
            <a:ext cx="11701145" cy="4608195"/>
          </a:xfrm>
          <a:prstGeom prst="roundRect">
            <a:avLst>
              <a:gd name="adj" fmla="val 4787"/>
            </a:avLst>
          </a:prstGeom>
          <a:solidFill>
            <a:srgbClr val="D4E0ED"/>
          </a:solidFill>
          <a:ln w="254000">
            <a:gradFill flip="none" rotWithShape="1">
              <a:gsLst>
                <a:gs pos="44000">
                  <a:schemeClr val="bg1">
                    <a:alpha val="68000"/>
                  </a:schemeClr>
                </a:gs>
                <a:gs pos="56000">
                  <a:srgbClr val="D4E1ED">
                    <a:lumMod val="75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8905614" y="3032130"/>
            <a:ext cx="1341326" cy="1341324"/>
            <a:chOff x="2844799" y="1720784"/>
            <a:chExt cx="1542921" cy="1542921"/>
          </a:xfrm>
          <a:noFill/>
        </p:grpSpPr>
        <p:sp>
          <p:nvSpPr>
            <p:cNvPr id="4" name="矩形: 圆角 231"/>
            <p:cNvSpPr/>
            <p:nvPr>
              <p:custDataLst>
                <p:tags r:id="rId106"/>
              </p:custDataLst>
            </p:nvPr>
          </p:nvSpPr>
          <p:spPr>
            <a:xfrm>
              <a:off x="2844799" y="1720784"/>
              <a:ext cx="1542921" cy="1542921"/>
            </a:xfrm>
            <a:prstGeom prst="roundRect">
              <a:avLst>
                <a:gd name="adj" fmla="val 50000"/>
              </a:avLst>
            </a:prstGeom>
            <a:grpFill/>
            <a:ln w="254000">
              <a:gradFill flip="none" rotWithShape="1">
                <a:gsLst>
                  <a:gs pos="35000">
                    <a:schemeClr val="bg1">
                      <a:alpha val="68000"/>
                    </a:schemeClr>
                  </a:gs>
                  <a:gs pos="70000">
                    <a:srgbClr val="D4E1ED">
                      <a:lumMod val="7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图形 46"/>
            <p:cNvGrpSpPr/>
            <p:nvPr/>
          </p:nvGrpSpPr>
          <p:grpSpPr>
            <a:xfrm>
              <a:off x="3122254" y="2033229"/>
              <a:ext cx="973014" cy="945945"/>
              <a:chOff x="3082925" y="1993900"/>
              <a:chExt cx="1016000" cy="1016000"/>
            </a:xfrm>
            <a:grpFill/>
          </p:grpSpPr>
          <p:sp>
            <p:nvSpPr>
              <p:cNvPr id="7" name="任意多边形: 形状 233"/>
              <p:cNvSpPr/>
              <p:nvPr>
                <p:custDataLst>
                  <p:tags r:id="rId107"/>
                </p:custDataLst>
              </p:nvPr>
            </p:nvSpPr>
            <p:spPr>
              <a:xfrm>
                <a:off x="3189816" y="2276474"/>
                <a:ext cx="837163" cy="524933"/>
              </a:xfrm>
              <a:custGeom>
                <a:avLst/>
                <a:gdLst>
                  <a:gd name="connsiteX0" fmla="*/ 754592 w 837163"/>
                  <a:gd name="connsiteY0" fmla="*/ 524933 h 524933"/>
                  <a:gd name="connsiteX1" fmla="*/ 82550 w 837163"/>
                  <a:gd name="connsiteY1" fmla="*/ 524933 h 524933"/>
                  <a:gd name="connsiteX2" fmla="*/ 0 w 837163"/>
                  <a:gd name="connsiteY2" fmla="*/ 442383 h 524933"/>
                  <a:gd name="connsiteX3" fmla="*/ 0 w 837163"/>
                  <a:gd name="connsiteY3" fmla="*/ 82550 h 524933"/>
                  <a:gd name="connsiteX4" fmla="*/ 82550 w 837163"/>
                  <a:gd name="connsiteY4" fmla="*/ 0 h 524933"/>
                  <a:gd name="connsiteX5" fmla="*/ 754592 w 837163"/>
                  <a:gd name="connsiteY5" fmla="*/ 0 h 524933"/>
                  <a:gd name="connsiteX6" fmla="*/ 837142 w 837163"/>
                  <a:gd name="connsiteY6" fmla="*/ 82550 h 524933"/>
                  <a:gd name="connsiteX7" fmla="*/ 837142 w 837163"/>
                  <a:gd name="connsiteY7" fmla="*/ 441325 h 524933"/>
                  <a:gd name="connsiteX8" fmla="*/ 754592 w 837163"/>
                  <a:gd name="connsiteY8" fmla="*/ 524933 h 524933"/>
                  <a:gd name="connsiteX9" fmla="*/ 82550 w 837163"/>
                  <a:gd name="connsiteY9" fmla="*/ 48683 h 524933"/>
                  <a:gd name="connsiteX10" fmla="*/ 48683 w 837163"/>
                  <a:gd name="connsiteY10" fmla="*/ 82550 h 524933"/>
                  <a:gd name="connsiteX11" fmla="*/ 48683 w 837163"/>
                  <a:gd name="connsiteY11" fmla="*/ 441325 h 524933"/>
                  <a:gd name="connsiteX12" fmla="*/ 82550 w 837163"/>
                  <a:gd name="connsiteY12" fmla="*/ 475192 h 524933"/>
                  <a:gd name="connsiteX13" fmla="*/ 754592 w 837163"/>
                  <a:gd name="connsiteY13" fmla="*/ 475192 h 524933"/>
                  <a:gd name="connsiteX14" fmla="*/ 788458 w 837163"/>
                  <a:gd name="connsiteY14" fmla="*/ 441325 h 524933"/>
                  <a:gd name="connsiteX15" fmla="*/ 788458 w 837163"/>
                  <a:gd name="connsiteY15" fmla="*/ 82550 h 524933"/>
                  <a:gd name="connsiteX16" fmla="*/ 754592 w 837163"/>
                  <a:gd name="connsiteY16" fmla="*/ 48683 h 524933"/>
                  <a:gd name="connsiteX17" fmla="*/ 82550 w 837163"/>
                  <a:gd name="connsiteY17" fmla="*/ 48683 h 524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7163" h="524933">
                    <a:moveTo>
                      <a:pt x="754592" y="524933"/>
                    </a:moveTo>
                    <a:lnTo>
                      <a:pt x="82550" y="524933"/>
                    </a:lnTo>
                    <a:cubicBezTo>
                      <a:pt x="37042" y="524933"/>
                      <a:pt x="0" y="487892"/>
                      <a:pt x="0" y="442383"/>
                    </a:cubicBezTo>
                    <a:lnTo>
                      <a:pt x="0" y="82550"/>
                    </a:lnTo>
                    <a:cubicBezTo>
                      <a:pt x="0" y="37042"/>
                      <a:pt x="37042" y="0"/>
                      <a:pt x="82550" y="0"/>
                    </a:cubicBezTo>
                    <a:lnTo>
                      <a:pt x="754592" y="0"/>
                    </a:lnTo>
                    <a:cubicBezTo>
                      <a:pt x="800100" y="0"/>
                      <a:pt x="837142" y="37042"/>
                      <a:pt x="837142" y="82550"/>
                    </a:cubicBezTo>
                    <a:lnTo>
                      <a:pt x="837142" y="441325"/>
                    </a:lnTo>
                    <a:cubicBezTo>
                      <a:pt x="838200" y="487892"/>
                      <a:pt x="800100" y="524933"/>
                      <a:pt x="754592" y="524933"/>
                    </a:cubicBezTo>
                    <a:close/>
                    <a:moveTo>
                      <a:pt x="82550" y="48683"/>
                    </a:moveTo>
                    <a:cubicBezTo>
                      <a:pt x="63500" y="48683"/>
                      <a:pt x="48683" y="63500"/>
                      <a:pt x="48683" y="82550"/>
                    </a:cubicBezTo>
                    <a:lnTo>
                      <a:pt x="48683" y="441325"/>
                    </a:lnTo>
                    <a:cubicBezTo>
                      <a:pt x="48683" y="460375"/>
                      <a:pt x="63500" y="475192"/>
                      <a:pt x="82550" y="475192"/>
                    </a:cubicBezTo>
                    <a:lnTo>
                      <a:pt x="754592" y="475192"/>
                    </a:lnTo>
                    <a:cubicBezTo>
                      <a:pt x="773642" y="475192"/>
                      <a:pt x="788458" y="460375"/>
                      <a:pt x="788458" y="441325"/>
                    </a:cubicBezTo>
                    <a:lnTo>
                      <a:pt x="788458" y="82550"/>
                    </a:lnTo>
                    <a:cubicBezTo>
                      <a:pt x="788458" y="63500"/>
                      <a:pt x="773642" y="48683"/>
                      <a:pt x="754592" y="48683"/>
                    </a:cubicBezTo>
                    <a:lnTo>
                      <a:pt x="82550" y="4868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63500" dist="50800" dir="13500000">
                  <a:srgbClr val="739EB9"/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任意多边形: 形状 234"/>
              <p:cNvSpPr/>
              <p:nvPr>
                <p:custDataLst>
                  <p:tags r:id="rId108"/>
                </p:custDataLst>
              </p:nvPr>
            </p:nvSpPr>
            <p:spPr>
              <a:xfrm>
                <a:off x="3303058" y="2404533"/>
                <a:ext cx="609599" cy="261408"/>
              </a:xfrm>
              <a:custGeom>
                <a:avLst/>
                <a:gdLst>
                  <a:gd name="connsiteX0" fmla="*/ 94192 w 609599"/>
                  <a:gd name="connsiteY0" fmla="*/ 48683 h 261408"/>
                  <a:gd name="connsiteX1" fmla="*/ 24342 w 609599"/>
                  <a:gd name="connsiteY1" fmla="*/ 48683 h 261408"/>
                  <a:gd name="connsiteX2" fmla="*/ 0 w 609599"/>
                  <a:gd name="connsiteY2" fmla="*/ 24342 h 261408"/>
                  <a:gd name="connsiteX3" fmla="*/ 24342 w 609599"/>
                  <a:gd name="connsiteY3" fmla="*/ 0 h 261408"/>
                  <a:gd name="connsiteX4" fmla="*/ 94192 w 609599"/>
                  <a:gd name="connsiteY4" fmla="*/ 0 h 261408"/>
                  <a:gd name="connsiteX5" fmla="*/ 118533 w 609599"/>
                  <a:gd name="connsiteY5" fmla="*/ 24342 h 261408"/>
                  <a:gd name="connsiteX6" fmla="*/ 94192 w 609599"/>
                  <a:gd name="connsiteY6" fmla="*/ 48683 h 261408"/>
                  <a:gd name="connsiteX7" fmla="*/ 258233 w 609599"/>
                  <a:gd name="connsiteY7" fmla="*/ 48683 h 261408"/>
                  <a:gd name="connsiteX8" fmla="*/ 188383 w 609599"/>
                  <a:gd name="connsiteY8" fmla="*/ 48683 h 261408"/>
                  <a:gd name="connsiteX9" fmla="*/ 164042 w 609599"/>
                  <a:gd name="connsiteY9" fmla="*/ 24342 h 261408"/>
                  <a:gd name="connsiteX10" fmla="*/ 188383 w 609599"/>
                  <a:gd name="connsiteY10" fmla="*/ 0 h 261408"/>
                  <a:gd name="connsiteX11" fmla="*/ 258233 w 609599"/>
                  <a:gd name="connsiteY11" fmla="*/ 0 h 261408"/>
                  <a:gd name="connsiteX12" fmla="*/ 282575 w 609599"/>
                  <a:gd name="connsiteY12" fmla="*/ 24342 h 261408"/>
                  <a:gd name="connsiteX13" fmla="*/ 258233 w 609599"/>
                  <a:gd name="connsiteY13" fmla="*/ 48683 h 261408"/>
                  <a:gd name="connsiteX14" fmla="*/ 422275 w 609599"/>
                  <a:gd name="connsiteY14" fmla="*/ 48683 h 261408"/>
                  <a:gd name="connsiteX15" fmla="*/ 352425 w 609599"/>
                  <a:gd name="connsiteY15" fmla="*/ 48683 h 261408"/>
                  <a:gd name="connsiteX16" fmla="*/ 328083 w 609599"/>
                  <a:gd name="connsiteY16" fmla="*/ 24342 h 261408"/>
                  <a:gd name="connsiteX17" fmla="*/ 352425 w 609599"/>
                  <a:gd name="connsiteY17" fmla="*/ 0 h 261408"/>
                  <a:gd name="connsiteX18" fmla="*/ 422275 w 609599"/>
                  <a:gd name="connsiteY18" fmla="*/ 0 h 261408"/>
                  <a:gd name="connsiteX19" fmla="*/ 446617 w 609599"/>
                  <a:gd name="connsiteY19" fmla="*/ 24342 h 261408"/>
                  <a:gd name="connsiteX20" fmla="*/ 422275 w 609599"/>
                  <a:gd name="connsiteY20" fmla="*/ 48683 h 261408"/>
                  <a:gd name="connsiteX21" fmla="*/ 585258 w 609599"/>
                  <a:gd name="connsiteY21" fmla="*/ 48683 h 261408"/>
                  <a:gd name="connsiteX22" fmla="*/ 515408 w 609599"/>
                  <a:gd name="connsiteY22" fmla="*/ 48683 h 261408"/>
                  <a:gd name="connsiteX23" fmla="*/ 491067 w 609599"/>
                  <a:gd name="connsiteY23" fmla="*/ 24342 h 261408"/>
                  <a:gd name="connsiteX24" fmla="*/ 515408 w 609599"/>
                  <a:gd name="connsiteY24" fmla="*/ 0 h 261408"/>
                  <a:gd name="connsiteX25" fmla="*/ 585258 w 609599"/>
                  <a:gd name="connsiteY25" fmla="*/ 0 h 261408"/>
                  <a:gd name="connsiteX26" fmla="*/ 609600 w 609599"/>
                  <a:gd name="connsiteY26" fmla="*/ 24342 h 261408"/>
                  <a:gd name="connsiteX27" fmla="*/ 585258 w 609599"/>
                  <a:gd name="connsiteY27" fmla="*/ 48683 h 261408"/>
                  <a:gd name="connsiteX28" fmla="*/ 94192 w 609599"/>
                  <a:gd name="connsiteY28" fmla="*/ 128058 h 261408"/>
                  <a:gd name="connsiteX29" fmla="*/ 24342 w 609599"/>
                  <a:gd name="connsiteY29" fmla="*/ 128058 h 261408"/>
                  <a:gd name="connsiteX30" fmla="*/ 0 w 609599"/>
                  <a:gd name="connsiteY30" fmla="*/ 103717 h 261408"/>
                  <a:gd name="connsiteX31" fmla="*/ 24342 w 609599"/>
                  <a:gd name="connsiteY31" fmla="*/ 79375 h 261408"/>
                  <a:gd name="connsiteX32" fmla="*/ 94192 w 609599"/>
                  <a:gd name="connsiteY32" fmla="*/ 79375 h 261408"/>
                  <a:gd name="connsiteX33" fmla="*/ 118533 w 609599"/>
                  <a:gd name="connsiteY33" fmla="*/ 103717 h 261408"/>
                  <a:gd name="connsiteX34" fmla="*/ 94192 w 609599"/>
                  <a:gd name="connsiteY34" fmla="*/ 128058 h 261408"/>
                  <a:gd name="connsiteX35" fmla="*/ 258233 w 609599"/>
                  <a:gd name="connsiteY35" fmla="*/ 128058 h 261408"/>
                  <a:gd name="connsiteX36" fmla="*/ 188383 w 609599"/>
                  <a:gd name="connsiteY36" fmla="*/ 128058 h 261408"/>
                  <a:gd name="connsiteX37" fmla="*/ 164042 w 609599"/>
                  <a:gd name="connsiteY37" fmla="*/ 103717 h 261408"/>
                  <a:gd name="connsiteX38" fmla="*/ 188383 w 609599"/>
                  <a:gd name="connsiteY38" fmla="*/ 79375 h 261408"/>
                  <a:gd name="connsiteX39" fmla="*/ 258233 w 609599"/>
                  <a:gd name="connsiteY39" fmla="*/ 79375 h 261408"/>
                  <a:gd name="connsiteX40" fmla="*/ 282575 w 609599"/>
                  <a:gd name="connsiteY40" fmla="*/ 103717 h 261408"/>
                  <a:gd name="connsiteX41" fmla="*/ 258233 w 609599"/>
                  <a:gd name="connsiteY41" fmla="*/ 128058 h 261408"/>
                  <a:gd name="connsiteX42" fmla="*/ 422275 w 609599"/>
                  <a:gd name="connsiteY42" fmla="*/ 128058 h 261408"/>
                  <a:gd name="connsiteX43" fmla="*/ 352425 w 609599"/>
                  <a:gd name="connsiteY43" fmla="*/ 128058 h 261408"/>
                  <a:gd name="connsiteX44" fmla="*/ 328083 w 609599"/>
                  <a:gd name="connsiteY44" fmla="*/ 103717 h 261408"/>
                  <a:gd name="connsiteX45" fmla="*/ 352425 w 609599"/>
                  <a:gd name="connsiteY45" fmla="*/ 79375 h 261408"/>
                  <a:gd name="connsiteX46" fmla="*/ 422275 w 609599"/>
                  <a:gd name="connsiteY46" fmla="*/ 79375 h 261408"/>
                  <a:gd name="connsiteX47" fmla="*/ 446617 w 609599"/>
                  <a:gd name="connsiteY47" fmla="*/ 103717 h 261408"/>
                  <a:gd name="connsiteX48" fmla="*/ 422275 w 609599"/>
                  <a:gd name="connsiteY48" fmla="*/ 128058 h 261408"/>
                  <a:gd name="connsiteX49" fmla="*/ 585258 w 609599"/>
                  <a:gd name="connsiteY49" fmla="*/ 128058 h 261408"/>
                  <a:gd name="connsiteX50" fmla="*/ 515408 w 609599"/>
                  <a:gd name="connsiteY50" fmla="*/ 128058 h 261408"/>
                  <a:gd name="connsiteX51" fmla="*/ 491067 w 609599"/>
                  <a:gd name="connsiteY51" fmla="*/ 103717 h 261408"/>
                  <a:gd name="connsiteX52" fmla="*/ 515408 w 609599"/>
                  <a:gd name="connsiteY52" fmla="*/ 79375 h 261408"/>
                  <a:gd name="connsiteX53" fmla="*/ 585258 w 609599"/>
                  <a:gd name="connsiteY53" fmla="*/ 79375 h 261408"/>
                  <a:gd name="connsiteX54" fmla="*/ 609600 w 609599"/>
                  <a:gd name="connsiteY54" fmla="*/ 103717 h 261408"/>
                  <a:gd name="connsiteX55" fmla="*/ 585258 w 609599"/>
                  <a:gd name="connsiteY55" fmla="*/ 128058 h 261408"/>
                  <a:gd name="connsiteX56" fmla="*/ 585258 w 609599"/>
                  <a:gd name="connsiteY56" fmla="*/ 261408 h 261408"/>
                  <a:gd name="connsiteX57" fmla="*/ 24342 w 609599"/>
                  <a:gd name="connsiteY57" fmla="*/ 261408 h 261408"/>
                  <a:gd name="connsiteX58" fmla="*/ 0 w 609599"/>
                  <a:gd name="connsiteY58" fmla="*/ 237067 h 261408"/>
                  <a:gd name="connsiteX59" fmla="*/ 24342 w 609599"/>
                  <a:gd name="connsiteY59" fmla="*/ 212725 h 261408"/>
                  <a:gd name="connsiteX60" fmla="*/ 585258 w 609599"/>
                  <a:gd name="connsiteY60" fmla="*/ 212725 h 261408"/>
                  <a:gd name="connsiteX61" fmla="*/ 609600 w 609599"/>
                  <a:gd name="connsiteY61" fmla="*/ 237067 h 261408"/>
                  <a:gd name="connsiteX62" fmla="*/ 585258 w 609599"/>
                  <a:gd name="connsiteY62" fmla="*/ 261408 h 26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609599" h="261408">
                    <a:moveTo>
                      <a:pt x="94192" y="48683"/>
                    </a:moveTo>
                    <a:lnTo>
                      <a:pt x="24342" y="48683"/>
                    </a:lnTo>
                    <a:cubicBezTo>
                      <a:pt x="10583" y="48683"/>
                      <a:pt x="0" y="38100"/>
                      <a:pt x="0" y="24342"/>
                    </a:cubicBezTo>
                    <a:cubicBezTo>
                      <a:pt x="0" y="10583"/>
                      <a:pt x="10583" y="0"/>
                      <a:pt x="24342" y="0"/>
                    </a:cubicBezTo>
                    <a:lnTo>
                      <a:pt x="94192" y="0"/>
                    </a:lnTo>
                    <a:cubicBezTo>
                      <a:pt x="107950" y="0"/>
                      <a:pt x="118533" y="10583"/>
                      <a:pt x="118533" y="24342"/>
                    </a:cubicBezTo>
                    <a:cubicBezTo>
                      <a:pt x="118533" y="38100"/>
                      <a:pt x="107950" y="48683"/>
                      <a:pt x="94192" y="48683"/>
                    </a:cubicBezTo>
                    <a:close/>
                    <a:moveTo>
                      <a:pt x="258233" y="48683"/>
                    </a:moveTo>
                    <a:lnTo>
                      <a:pt x="188383" y="48683"/>
                    </a:lnTo>
                    <a:cubicBezTo>
                      <a:pt x="174625" y="48683"/>
                      <a:pt x="164042" y="38100"/>
                      <a:pt x="164042" y="24342"/>
                    </a:cubicBezTo>
                    <a:cubicBezTo>
                      <a:pt x="164042" y="10583"/>
                      <a:pt x="174625" y="0"/>
                      <a:pt x="188383" y="0"/>
                    </a:cubicBezTo>
                    <a:lnTo>
                      <a:pt x="258233" y="0"/>
                    </a:lnTo>
                    <a:cubicBezTo>
                      <a:pt x="271992" y="0"/>
                      <a:pt x="282575" y="10583"/>
                      <a:pt x="282575" y="24342"/>
                    </a:cubicBezTo>
                    <a:cubicBezTo>
                      <a:pt x="282575" y="38100"/>
                      <a:pt x="271992" y="48683"/>
                      <a:pt x="258233" y="48683"/>
                    </a:cubicBezTo>
                    <a:close/>
                    <a:moveTo>
                      <a:pt x="422275" y="48683"/>
                    </a:moveTo>
                    <a:lnTo>
                      <a:pt x="352425" y="48683"/>
                    </a:lnTo>
                    <a:cubicBezTo>
                      <a:pt x="338667" y="48683"/>
                      <a:pt x="328083" y="38100"/>
                      <a:pt x="328083" y="24342"/>
                    </a:cubicBezTo>
                    <a:cubicBezTo>
                      <a:pt x="328083" y="10583"/>
                      <a:pt x="338667" y="0"/>
                      <a:pt x="352425" y="0"/>
                    </a:cubicBezTo>
                    <a:lnTo>
                      <a:pt x="422275" y="0"/>
                    </a:lnTo>
                    <a:cubicBezTo>
                      <a:pt x="436033" y="0"/>
                      <a:pt x="446617" y="10583"/>
                      <a:pt x="446617" y="24342"/>
                    </a:cubicBezTo>
                    <a:cubicBezTo>
                      <a:pt x="446617" y="38100"/>
                      <a:pt x="436033" y="48683"/>
                      <a:pt x="422275" y="48683"/>
                    </a:cubicBezTo>
                    <a:close/>
                    <a:moveTo>
                      <a:pt x="585258" y="48683"/>
                    </a:moveTo>
                    <a:lnTo>
                      <a:pt x="515408" y="48683"/>
                    </a:lnTo>
                    <a:cubicBezTo>
                      <a:pt x="501650" y="48683"/>
                      <a:pt x="491067" y="38100"/>
                      <a:pt x="491067" y="24342"/>
                    </a:cubicBezTo>
                    <a:cubicBezTo>
                      <a:pt x="491067" y="10583"/>
                      <a:pt x="501650" y="0"/>
                      <a:pt x="515408" y="0"/>
                    </a:cubicBezTo>
                    <a:lnTo>
                      <a:pt x="585258" y="0"/>
                    </a:lnTo>
                    <a:cubicBezTo>
                      <a:pt x="599017" y="0"/>
                      <a:pt x="609600" y="10583"/>
                      <a:pt x="609600" y="24342"/>
                    </a:cubicBezTo>
                    <a:cubicBezTo>
                      <a:pt x="609600" y="38100"/>
                      <a:pt x="599017" y="48683"/>
                      <a:pt x="585258" y="48683"/>
                    </a:cubicBezTo>
                    <a:close/>
                    <a:moveTo>
                      <a:pt x="94192" y="128058"/>
                    </a:moveTo>
                    <a:lnTo>
                      <a:pt x="24342" y="128058"/>
                    </a:lnTo>
                    <a:cubicBezTo>
                      <a:pt x="10583" y="128058"/>
                      <a:pt x="0" y="117475"/>
                      <a:pt x="0" y="103717"/>
                    </a:cubicBezTo>
                    <a:cubicBezTo>
                      <a:pt x="0" y="89958"/>
                      <a:pt x="10583" y="79375"/>
                      <a:pt x="24342" y="79375"/>
                    </a:cubicBezTo>
                    <a:lnTo>
                      <a:pt x="94192" y="79375"/>
                    </a:lnTo>
                    <a:cubicBezTo>
                      <a:pt x="107950" y="79375"/>
                      <a:pt x="118533" y="89958"/>
                      <a:pt x="118533" y="103717"/>
                    </a:cubicBezTo>
                    <a:cubicBezTo>
                      <a:pt x="118533" y="117475"/>
                      <a:pt x="107950" y="128058"/>
                      <a:pt x="94192" y="128058"/>
                    </a:cubicBezTo>
                    <a:close/>
                    <a:moveTo>
                      <a:pt x="258233" y="128058"/>
                    </a:moveTo>
                    <a:lnTo>
                      <a:pt x="188383" y="128058"/>
                    </a:lnTo>
                    <a:cubicBezTo>
                      <a:pt x="174625" y="128058"/>
                      <a:pt x="164042" y="117475"/>
                      <a:pt x="164042" y="103717"/>
                    </a:cubicBezTo>
                    <a:cubicBezTo>
                      <a:pt x="164042" y="89958"/>
                      <a:pt x="174625" y="79375"/>
                      <a:pt x="188383" y="79375"/>
                    </a:cubicBezTo>
                    <a:lnTo>
                      <a:pt x="258233" y="79375"/>
                    </a:lnTo>
                    <a:cubicBezTo>
                      <a:pt x="271992" y="79375"/>
                      <a:pt x="282575" y="89958"/>
                      <a:pt x="282575" y="103717"/>
                    </a:cubicBezTo>
                    <a:cubicBezTo>
                      <a:pt x="282575" y="117475"/>
                      <a:pt x="271992" y="128058"/>
                      <a:pt x="258233" y="128058"/>
                    </a:cubicBezTo>
                    <a:close/>
                    <a:moveTo>
                      <a:pt x="422275" y="128058"/>
                    </a:moveTo>
                    <a:lnTo>
                      <a:pt x="352425" y="128058"/>
                    </a:lnTo>
                    <a:cubicBezTo>
                      <a:pt x="338667" y="128058"/>
                      <a:pt x="328083" y="117475"/>
                      <a:pt x="328083" y="103717"/>
                    </a:cubicBezTo>
                    <a:cubicBezTo>
                      <a:pt x="328083" y="89958"/>
                      <a:pt x="338667" y="79375"/>
                      <a:pt x="352425" y="79375"/>
                    </a:cubicBezTo>
                    <a:lnTo>
                      <a:pt x="422275" y="79375"/>
                    </a:lnTo>
                    <a:cubicBezTo>
                      <a:pt x="436033" y="79375"/>
                      <a:pt x="446617" y="89958"/>
                      <a:pt x="446617" y="103717"/>
                    </a:cubicBezTo>
                    <a:cubicBezTo>
                      <a:pt x="446617" y="117475"/>
                      <a:pt x="436033" y="128058"/>
                      <a:pt x="422275" y="128058"/>
                    </a:cubicBezTo>
                    <a:close/>
                    <a:moveTo>
                      <a:pt x="585258" y="128058"/>
                    </a:moveTo>
                    <a:lnTo>
                      <a:pt x="515408" y="128058"/>
                    </a:lnTo>
                    <a:cubicBezTo>
                      <a:pt x="501650" y="128058"/>
                      <a:pt x="491067" y="117475"/>
                      <a:pt x="491067" y="103717"/>
                    </a:cubicBezTo>
                    <a:cubicBezTo>
                      <a:pt x="491067" y="89958"/>
                      <a:pt x="501650" y="79375"/>
                      <a:pt x="515408" y="79375"/>
                    </a:cubicBezTo>
                    <a:lnTo>
                      <a:pt x="585258" y="79375"/>
                    </a:lnTo>
                    <a:cubicBezTo>
                      <a:pt x="599017" y="79375"/>
                      <a:pt x="609600" y="89958"/>
                      <a:pt x="609600" y="103717"/>
                    </a:cubicBezTo>
                    <a:cubicBezTo>
                      <a:pt x="609600" y="117475"/>
                      <a:pt x="599017" y="128058"/>
                      <a:pt x="585258" y="128058"/>
                    </a:cubicBezTo>
                    <a:close/>
                    <a:moveTo>
                      <a:pt x="585258" y="261408"/>
                    </a:moveTo>
                    <a:lnTo>
                      <a:pt x="24342" y="261408"/>
                    </a:lnTo>
                    <a:cubicBezTo>
                      <a:pt x="10583" y="261408"/>
                      <a:pt x="0" y="250825"/>
                      <a:pt x="0" y="237067"/>
                    </a:cubicBezTo>
                    <a:cubicBezTo>
                      <a:pt x="0" y="223308"/>
                      <a:pt x="10583" y="212725"/>
                      <a:pt x="24342" y="212725"/>
                    </a:cubicBezTo>
                    <a:lnTo>
                      <a:pt x="585258" y="212725"/>
                    </a:lnTo>
                    <a:cubicBezTo>
                      <a:pt x="599017" y="212725"/>
                      <a:pt x="609600" y="223308"/>
                      <a:pt x="609600" y="237067"/>
                    </a:cubicBezTo>
                    <a:cubicBezTo>
                      <a:pt x="609600" y="250825"/>
                      <a:pt x="599017" y="261408"/>
                      <a:pt x="585258" y="26140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63500" dist="50800" dir="13500000">
                  <a:srgbClr val="739EB9"/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9" name="PA-圆角矩形 11"/>
          <p:cNvSpPr/>
          <p:nvPr>
            <p:custDataLst>
              <p:tags r:id="rId109"/>
            </p:custDataLst>
          </p:nvPr>
        </p:nvSpPr>
        <p:spPr>
          <a:xfrm>
            <a:off x="5118410" y="4656360"/>
            <a:ext cx="2209180" cy="646014"/>
          </a:xfrm>
          <a:prstGeom prst="roundRect">
            <a:avLst>
              <a:gd name="adj" fmla="val 46698"/>
            </a:avLst>
          </a:prstGeom>
          <a:noFill/>
          <a:ln w="107950">
            <a:gradFill flip="none" rotWithShape="1">
              <a:gsLst>
                <a:gs pos="43000">
                  <a:schemeClr val="bg1"/>
                </a:gs>
                <a:gs pos="65000">
                  <a:srgbClr val="546F90">
                    <a:alpha val="49000"/>
                  </a:srgbClr>
                </a:gs>
              </a:gsLst>
              <a:lin ang="4800000" scaled="0"/>
              <a:tileRect/>
            </a:gradFill>
          </a:ln>
          <a:effectLst>
            <a:outerShdw blurRad="177800" dist="241300" dir="2700000" algn="tl" rotWithShape="0">
              <a:srgbClr val="546F90">
                <a:alpha val="14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V 形 225"/>
          <p:cNvSpPr/>
          <p:nvPr>
            <p:custDataLst>
              <p:tags r:id="rId110"/>
            </p:custDataLst>
          </p:nvPr>
        </p:nvSpPr>
        <p:spPr>
          <a:xfrm flipH="1">
            <a:off x="17071922" y="127000"/>
            <a:ext cx="3378200" cy="6858000"/>
          </a:xfrm>
          <a:prstGeom prst="chevron">
            <a:avLst/>
          </a:prstGeom>
          <a:gradFill>
            <a:gsLst>
              <a:gs pos="0">
                <a:schemeClr val="accent1">
                  <a:lumMod val="6000"/>
                  <a:lumOff val="94000"/>
                </a:schemeClr>
              </a:gs>
              <a:gs pos="90000">
                <a:srgbClr val="E0EAF5"/>
              </a:gs>
            </a:gsLst>
            <a:lin ang="2700000" scaled="0"/>
          </a:gradFill>
          <a:ln w="254000">
            <a:noFill/>
          </a:ln>
          <a:effectLst>
            <a:outerShdw blurRad="596900" dist="38100" dir="10800000" sx="104000" sy="104000" algn="r" rotWithShape="0">
              <a:srgbClr val="80A7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11"/>
            </p:custDataLst>
          </p:nvPr>
        </p:nvPicPr>
        <p:blipFill rotWithShape="1">
          <a:blip r:embed="rId55"/>
          <a:srcRect l="57292" b="2562"/>
          <a:stretch>
            <a:fillRect/>
          </a:stretch>
        </p:blipFill>
        <p:spPr>
          <a:xfrm>
            <a:off x="15290031" y="126999"/>
            <a:ext cx="5207000" cy="6858001"/>
          </a:xfrm>
          <a:custGeom>
            <a:avLst/>
            <a:gdLst>
              <a:gd name="connsiteX0" fmla="*/ 1651001 w 5207000"/>
              <a:gd name="connsiteY0" fmla="*/ 0 h 6858001"/>
              <a:gd name="connsiteX1" fmla="*/ 5207000 w 5207000"/>
              <a:gd name="connsiteY1" fmla="*/ 0 h 6858001"/>
              <a:gd name="connsiteX2" fmla="*/ 5207000 w 5207000"/>
              <a:gd name="connsiteY2" fmla="*/ 6858001 h 6858001"/>
              <a:gd name="connsiteX3" fmla="*/ 1653760 w 5207000"/>
              <a:gd name="connsiteY3" fmla="*/ 6858001 h 6858001"/>
              <a:gd name="connsiteX4" fmla="*/ 0 w 5207000"/>
              <a:gd name="connsiteY4" fmla="*/ 3426137 h 6858001"/>
              <a:gd name="connsiteX5" fmla="*/ 1651001 w 5207000"/>
              <a:gd name="connsiteY5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7000" h="6858001">
                <a:moveTo>
                  <a:pt x="1651001" y="0"/>
                </a:moveTo>
                <a:lnTo>
                  <a:pt x="5207000" y="0"/>
                </a:lnTo>
                <a:lnTo>
                  <a:pt x="5207000" y="6858001"/>
                </a:lnTo>
                <a:lnTo>
                  <a:pt x="1653760" y="6858001"/>
                </a:lnTo>
                <a:lnTo>
                  <a:pt x="0" y="3426137"/>
                </a:lnTo>
                <a:lnTo>
                  <a:pt x="1651001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"/>
                  <a:lumOff val="94000"/>
                </a:schemeClr>
              </a:gs>
              <a:gs pos="90000">
                <a:srgbClr val="E0EAF5"/>
              </a:gs>
            </a:gsLst>
            <a:lin ang="2700000" scaled="0"/>
          </a:gradFill>
          <a:ln w="254000">
            <a:noFill/>
          </a:ln>
          <a:effectLst>
            <a:innerShdw blurRad="190500" dist="114300" dir="13500000">
              <a:srgbClr val="546F90">
                <a:alpha val="50000"/>
              </a:srgbClr>
            </a:innerShdw>
          </a:effectLst>
        </p:spPr>
      </p:pic>
      <p:sp>
        <p:nvSpPr>
          <p:cNvPr id="15" name="!!11"/>
          <p:cNvSpPr txBox="1"/>
          <p:nvPr>
            <p:custDataLst>
              <p:tags r:id="rId112"/>
            </p:custDataLst>
          </p:nvPr>
        </p:nvSpPr>
        <p:spPr>
          <a:xfrm>
            <a:off x="4009628" y="475672"/>
            <a:ext cx="4172743" cy="768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描述性</a:t>
            </a:r>
            <a:r>
              <a:rPr lang="zh-CN" altLang="en-US" dirty="0"/>
              <a:t>统计分析</a:t>
            </a:r>
            <a:endParaRPr lang="zh-CN" altLang="en-US" dirty="0"/>
          </a:p>
        </p:txBody>
      </p:sp>
      <p:sp>
        <p:nvSpPr>
          <p:cNvPr id="17" name="PA-文本框 49"/>
          <p:cNvSpPr txBox="1"/>
          <p:nvPr>
            <p:custDataLst>
              <p:tags r:id="rId113"/>
            </p:custDataLst>
          </p:nvPr>
        </p:nvSpPr>
        <p:spPr>
          <a:xfrm>
            <a:off x="19659043" y="4807518"/>
            <a:ext cx="16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cap="all">
                <a:solidFill>
                  <a:srgbClr val="516070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dirty="0"/>
              <a:t>Read  More</a:t>
            </a:r>
            <a:endParaRPr lang="zh-CN" altLang="en-US" dirty="0"/>
          </a:p>
        </p:txBody>
      </p:sp>
      <p:pic>
        <p:nvPicPr>
          <p:cNvPr id="18" name="图形 237"/>
          <p:cNvPicPr>
            <a:picLocks noChangeAspect="1"/>
          </p:cNvPicPr>
          <p:nvPr>
            <p:custDataLst>
              <p:tags r:id="rId114"/>
            </p:custDataLst>
          </p:nvPr>
        </p:nvPicPr>
        <p:blipFill>
          <a:blip r:embed="rId58"/>
          <a:stretch>
            <a:fillRect/>
          </a:stretch>
        </p:blipFill>
        <p:spPr>
          <a:xfrm rot="5400000">
            <a:off x="21227082" y="4798396"/>
            <a:ext cx="361950" cy="361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9" name="文本框 18"/>
          <p:cNvSpPr txBox="1"/>
          <p:nvPr>
            <p:custDataLst>
              <p:tags r:id="rId115"/>
            </p:custDataLst>
          </p:nvPr>
        </p:nvSpPr>
        <p:spPr>
          <a:xfrm>
            <a:off x="676275" y="-976605"/>
            <a:ext cx="6083300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en-US" altLang="zh-CN" sz="5400" dirty="0">
                <a:noFill/>
              </a:rPr>
              <a:t>PART 03</a:t>
            </a:r>
            <a:endParaRPr lang="zh-CN" altLang="en-US" sz="5400" dirty="0">
              <a:noFill/>
            </a:endParaRPr>
          </a:p>
        </p:txBody>
      </p:sp>
      <p:grpSp>
        <p:nvGrpSpPr>
          <p:cNvPr id="20" name="组合 19"/>
          <p:cNvGrpSpPr/>
          <p:nvPr/>
        </p:nvGrpSpPr>
        <p:grpSpPr>
          <a:xfrm rot="1856454">
            <a:off x="12438771" y="-11137449"/>
            <a:ext cx="3471809" cy="6767830"/>
            <a:chOff x="276677" y="1664970"/>
            <a:chExt cx="3471809" cy="6767830"/>
          </a:xfrm>
        </p:grpSpPr>
        <p:grpSp>
          <p:nvGrpSpPr>
            <p:cNvPr id="21" name="PA-组合 2"/>
            <p:cNvGrpSpPr/>
            <p:nvPr>
              <p:custDataLst>
                <p:tags r:id="rId116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22" name="PA-圆角矩形 9"/>
              <p:cNvSpPr/>
              <p:nvPr>
                <p:custDataLst>
                  <p:tags r:id="rId117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4" name="PA-任意多边形 20"/>
              <p:cNvSpPr/>
              <p:nvPr>
                <p:custDataLst>
                  <p:tags r:id="rId118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25" name="PA-圆角矩形 10"/>
            <p:cNvSpPr/>
            <p:nvPr>
              <p:custDataLst>
                <p:tags r:id="rId119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PA-圆角矩形 11"/>
            <p:cNvSpPr/>
            <p:nvPr>
              <p:custDataLst>
                <p:tags r:id="rId120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PA-椭圆 14"/>
            <p:cNvSpPr/>
            <p:nvPr>
              <p:custDataLst>
                <p:tags r:id="rId121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PA-椭圆 15"/>
            <p:cNvSpPr/>
            <p:nvPr>
              <p:custDataLst>
                <p:tags r:id="rId122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PA-椭圆 16"/>
            <p:cNvSpPr/>
            <p:nvPr>
              <p:custDataLst>
                <p:tags r:id="rId123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PA-圆角矩形 23"/>
            <p:cNvSpPr/>
            <p:nvPr>
              <p:custDataLst>
                <p:tags r:id="rId124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31" name="图片 30"/>
            <p:cNvPicPr/>
            <p:nvPr>
              <p:custDataLst>
                <p:tags r:id="rId125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32" name="PA-文本框 28"/>
            <p:cNvSpPr txBox="1"/>
            <p:nvPr>
              <p:custDataLst>
                <p:tags r:id="rId126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33" name="PA-文本框 25"/>
            <p:cNvSpPr txBox="1"/>
            <p:nvPr>
              <p:custDataLst>
                <p:tags r:id="rId127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34" name="PA-圆角矩形 24"/>
            <p:cNvSpPr/>
            <p:nvPr>
              <p:custDataLst>
                <p:tags r:id="rId128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" name="PA-文本框 29"/>
            <p:cNvSpPr txBox="1"/>
            <p:nvPr>
              <p:custDataLst>
                <p:tags r:id="rId129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36" name="PA-文本框 29"/>
            <p:cNvSpPr txBox="1"/>
            <p:nvPr>
              <p:custDataLst>
                <p:tags r:id="rId130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37" name="PA-文本框 25"/>
            <p:cNvSpPr txBox="1"/>
            <p:nvPr>
              <p:custDataLst>
                <p:tags r:id="rId131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38" name="PA-文本框 28"/>
            <p:cNvSpPr txBox="1"/>
            <p:nvPr>
              <p:custDataLst>
                <p:tags r:id="rId132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39" name="PA-文本框 48"/>
            <p:cNvSpPr txBox="1"/>
            <p:nvPr>
              <p:custDataLst>
                <p:tags r:id="rId133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" name="PA-文本框 38"/>
            <p:cNvSpPr txBox="1"/>
            <p:nvPr>
              <p:custDataLst>
                <p:tags r:id="rId134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1" name="PA-文本框 38"/>
            <p:cNvSpPr txBox="1"/>
            <p:nvPr>
              <p:custDataLst>
                <p:tags r:id="rId135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" name="PA-文本框 48"/>
            <p:cNvSpPr txBox="1"/>
            <p:nvPr>
              <p:custDataLst>
                <p:tags r:id="rId136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3" name="PA-椭圆 13"/>
            <p:cNvSpPr/>
            <p:nvPr>
              <p:custDataLst>
                <p:tags r:id="rId137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" name="PA-文本框 49"/>
            <p:cNvSpPr txBox="1"/>
            <p:nvPr>
              <p:custDataLst>
                <p:tags r:id="rId138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 rot="1856454">
            <a:off x="17196355" y="-11491410"/>
            <a:ext cx="3471809" cy="6767830"/>
            <a:chOff x="276677" y="1664970"/>
            <a:chExt cx="3471809" cy="6767830"/>
          </a:xfrm>
        </p:grpSpPr>
        <p:grpSp>
          <p:nvGrpSpPr>
            <p:cNvPr id="46" name="PA-组合 2"/>
            <p:cNvGrpSpPr/>
            <p:nvPr>
              <p:custDataLst>
                <p:tags r:id="rId139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47" name="PA-圆角矩形 9"/>
              <p:cNvSpPr/>
              <p:nvPr>
                <p:custDataLst>
                  <p:tags r:id="rId140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8" name="PA-任意多边形 20"/>
              <p:cNvSpPr/>
              <p:nvPr>
                <p:custDataLst>
                  <p:tags r:id="rId141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9" name="PA-圆角矩形 10"/>
            <p:cNvSpPr/>
            <p:nvPr>
              <p:custDataLst>
                <p:tags r:id="rId142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0" name="PA-圆角矩形 11"/>
            <p:cNvSpPr/>
            <p:nvPr>
              <p:custDataLst>
                <p:tags r:id="rId143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" name="PA-椭圆 14"/>
            <p:cNvSpPr/>
            <p:nvPr>
              <p:custDataLst>
                <p:tags r:id="rId144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PA-椭圆 15"/>
            <p:cNvSpPr/>
            <p:nvPr>
              <p:custDataLst>
                <p:tags r:id="rId145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PA-椭圆 16"/>
            <p:cNvSpPr/>
            <p:nvPr>
              <p:custDataLst>
                <p:tags r:id="rId146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PA-圆角矩形 23"/>
            <p:cNvSpPr/>
            <p:nvPr>
              <p:custDataLst>
                <p:tags r:id="rId147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55" name="图片 54"/>
            <p:cNvPicPr/>
            <p:nvPr>
              <p:custDataLst>
                <p:tags r:id="rId148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56" name="PA-文本框 28"/>
            <p:cNvSpPr txBox="1"/>
            <p:nvPr>
              <p:custDataLst>
                <p:tags r:id="rId149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7" name="PA-文本框 25"/>
            <p:cNvSpPr txBox="1"/>
            <p:nvPr>
              <p:custDataLst>
                <p:tags r:id="rId150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58" name="PA-圆角矩形 24"/>
            <p:cNvSpPr/>
            <p:nvPr>
              <p:custDataLst>
                <p:tags r:id="rId151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" name="PA-文本框 29"/>
            <p:cNvSpPr txBox="1"/>
            <p:nvPr>
              <p:custDataLst>
                <p:tags r:id="rId152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0" name="PA-文本框 29"/>
            <p:cNvSpPr txBox="1"/>
            <p:nvPr>
              <p:custDataLst>
                <p:tags r:id="rId153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1" name="PA-文本框 25"/>
            <p:cNvSpPr txBox="1"/>
            <p:nvPr>
              <p:custDataLst>
                <p:tags r:id="rId154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62" name="PA-文本框 28"/>
            <p:cNvSpPr txBox="1"/>
            <p:nvPr>
              <p:custDataLst>
                <p:tags r:id="rId155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3" name="PA-文本框 48"/>
            <p:cNvSpPr txBox="1"/>
            <p:nvPr>
              <p:custDataLst>
                <p:tags r:id="rId156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4" name="PA-文本框 38"/>
            <p:cNvSpPr txBox="1"/>
            <p:nvPr>
              <p:custDataLst>
                <p:tags r:id="rId157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5" name="PA-文本框 38"/>
            <p:cNvSpPr txBox="1"/>
            <p:nvPr>
              <p:custDataLst>
                <p:tags r:id="rId158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6" name="PA-文本框 48"/>
            <p:cNvSpPr txBox="1"/>
            <p:nvPr>
              <p:custDataLst>
                <p:tags r:id="rId159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7" name="PA-椭圆 13"/>
            <p:cNvSpPr/>
            <p:nvPr>
              <p:custDataLst>
                <p:tags r:id="rId160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8" name="PA-文本框 49"/>
            <p:cNvSpPr txBox="1"/>
            <p:nvPr>
              <p:custDataLst>
                <p:tags r:id="rId161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 rot="1856454">
            <a:off x="13313355" y="-5696698"/>
            <a:ext cx="3471809" cy="6767830"/>
            <a:chOff x="276677" y="1664970"/>
            <a:chExt cx="3471809" cy="6767830"/>
          </a:xfrm>
        </p:grpSpPr>
        <p:grpSp>
          <p:nvGrpSpPr>
            <p:cNvPr id="70" name="PA-组合 2"/>
            <p:cNvGrpSpPr/>
            <p:nvPr>
              <p:custDataLst>
                <p:tags r:id="rId162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71" name="PA-圆角矩形 9"/>
              <p:cNvSpPr/>
              <p:nvPr>
                <p:custDataLst>
                  <p:tags r:id="rId163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72" name="PA-任意多边形 20"/>
              <p:cNvSpPr/>
              <p:nvPr>
                <p:custDataLst>
                  <p:tags r:id="rId164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73" name="PA-圆角矩形 10"/>
            <p:cNvSpPr/>
            <p:nvPr>
              <p:custDataLst>
                <p:tags r:id="rId165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4" name="PA-圆角矩形 11"/>
            <p:cNvSpPr/>
            <p:nvPr>
              <p:custDataLst>
                <p:tags r:id="rId166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5" name="PA-椭圆 14"/>
            <p:cNvSpPr/>
            <p:nvPr>
              <p:custDataLst>
                <p:tags r:id="rId167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6" name="PA-椭圆 15"/>
            <p:cNvSpPr/>
            <p:nvPr>
              <p:custDataLst>
                <p:tags r:id="rId168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7" name="PA-椭圆 16"/>
            <p:cNvSpPr/>
            <p:nvPr>
              <p:custDataLst>
                <p:tags r:id="rId169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8" name="PA-圆角矩形 23"/>
            <p:cNvSpPr/>
            <p:nvPr>
              <p:custDataLst>
                <p:tags r:id="rId170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0" name="PA-文本框 28"/>
            <p:cNvSpPr txBox="1"/>
            <p:nvPr>
              <p:custDataLst>
                <p:tags r:id="rId171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81" name="PA-文本框 25"/>
            <p:cNvSpPr txBox="1"/>
            <p:nvPr>
              <p:custDataLst>
                <p:tags r:id="rId172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82" name="PA-圆角矩形 24"/>
            <p:cNvSpPr/>
            <p:nvPr>
              <p:custDataLst>
                <p:tags r:id="rId173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3" name="PA-文本框 29"/>
            <p:cNvSpPr txBox="1"/>
            <p:nvPr>
              <p:custDataLst>
                <p:tags r:id="rId174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84" name="PA-文本框 29"/>
            <p:cNvSpPr txBox="1"/>
            <p:nvPr>
              <p:custDataLst>
                <p:tags r:id="rId175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85" name="PA-文本框 25"/>
            <p:cNvSpPr txBox="1"/>
            <p:nvPr>
              <p:custDataLst>
                <p:tags r:id="rId176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86" name="PA-文本框 28"/>
            <p:cNvSpPr txBox="1"/>
            <p:nvPr>
              <p:custDataLst>
                <p:tags r:id="rId177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87" name="PA-文本框 48"/>
            <p:cNvSpPr txBox="1"/>
            <p:nvPr>
              <p:custDataLst>
                <p:tags r:id="rId178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88" name="PA-文本框 38"/>
            <p:cNvSpPr txBox="1"/>
            <p:nvPr>
              <p:custDataLst>
                <p:tags r:id="rId179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89" name="PA-文本框 38"/>
            <p:cNvSpPr txBox="1"/>
            <p:nvPr>
              <p:custDataLst>
                <p:tags r:id="rId180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90" name="PA-文本框 48"/>
            <p:cNvSpPr txBox="1"/>
            <p:nvPr>
              <p:custDataLst>
                <p:tags r:id="rId181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91" name="PA-椭圆 13"/>
            <p:cNvSpPr/>
            <p:nvPr>
              <p:custDataLst>
                <p:tags r:id="rId182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2" name="PA-文本框 49"/>
            <p:cNvSpPr txBox="1"/>
            <p:nvPr>
              <p:custDataLst>
                <p:tags r:id="rId183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pic>
        <p:nvPicPr>
          <p:cNvPr id="93" name="图片 92" descr="平均点赞数,平均评分,电影三维"/>
          <p:cNvPicPr>
            <a:picLocks noChangeAspect="1"/>
          </p:cNvPicPr>
          <p:nvPr>
            <p:custDataLst>
              <p:tags r:id="rId184"/>
            </p:custDataLst>
          </p:nvPr>
        </p:nvPicPr>
        <p:blipFill>
          <a:blip r:embed="rId185"/>
          <a:stretch>
            <a:fillRect/>
          </a:stretch>
        </p:blipFill>
        <p:spPr>
          <a:xfrm>
            <a:off x="6028055" y="2418715"/>
            <a:ext cx="5736124" cy="2880000"/>
          </a:xfrm>
          <a:prstGeom prst="rect">
            <a:avLst/>
          </a:prstGeom>
        </p:spPr>
      </p:pic>
      <p:pic>
        <p:nvPicPr>
          <p:cNvPr id="94" name="图片 93" descr="总评论数_平均评分_电影三维关系图"/>
          <p:cNvPicPr>
            <a:picLocks noChangeAspect="1"/>
          </p:cNvPicPr>
          <p:nvPr>
            <p:custDataLst>
              <p:tags r:id="rId186"/>
            </p:custDataLst>
          </p:nvPr>
        </p:nvPicPr>
        <p:blipFill>
          <a:blip r:embed="rId187"/>
          <a:stretch>
            <a:fillRect/>
          </a:stretch>
        </p:blipFill>
        <p:spPr>
          <a:xfrm>
            <a:off x="370205" y="2419985"/>
            <a:ext cx="5653828" cy="288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-0.42435 1.24791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4" y="62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04167E-6 2.96296E-6 L -0.42435 1.24791 " pathEditMode="relative" rAng="0" ptsTypes="AA">
                                      <p:cBhvr>
                                        <p:cTn id="8" dur="175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4" y="6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1856454">
            <a:off x="12184771" y="-11391449"/>
            <a:ext cx="3471809" cy="6767830"/>
            <a:chOff x="276677" y="1664970"/>
            <a:chExt cx="3471809" cy="6767830"/>
          </a:xfrm>
        </p:grpSpPr>
        <p:grpSp>
          <p:nvGrpSpPr>
            <p:cNvPr id="387" name="PA-组合 2"/>
            <p:cNvGrpSpPr/>
            <p:nvPr>
              <p:custDataLst>
                <p:tags r:id="rId1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388" name="PA-圆角矩形 9"/>
              <p:cNvSpPr/>
              <p:nvPr>
                <p:custDataLst>
                  <p:tags r:id="rId2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389" name="PA-任意多边形 20"/>
              <p:cNvSpPr/>
              <p:nvPr>
                <p:custDataLst>
                  <p:tags r:id="rId3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390" name="PA-圆角矩形 10"/>
            <p:cNvSpPr/>
            <p:nvPr>
              <p:custDataLst>
                <p:tags r:id="rId4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1" name="PA-圆角矩形 11"/>
            <p:cNvSpPr/>
            <p:nvPr>
              <p:custDataLst>
                <p:tags r:id="rId5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2" name="PA-椭圆 14"/>
            <p:cNvSpPr/>
            <p:nvPr>
              <p:custDataLst>
                <p:tags r:id="rId6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3" name="PA-椭圆 15"/>
            <p:cNvSpPr/>
            <p:nvPr>
              <p:custDataLst>
                <p:tags r:id="rId7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4" name="PA-椭圆 16"/>
            <p:cNvSpPr/>
            <p:nvPr>
              <p:custDataLst>
                <p:tags r:id="rId8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5" name="PA-圆角矩形 23"/>
            <p:cNvSpPr/>
            <p:nvPr>
              <p:custDataLst>
                <p:tags r:id="rId9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396" name="图片 395"/>
            <p:cNvPicPr/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397" name="PA-文本框 28"/>
            <p:cNvSpPr txBox="1"/>
            <p:nvPr>
              <p:custDataLst>
                <p:tags r:id="rId12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398" name="PA-文本框 25"/>
            <p:cNvSpPr txBox="1"/>
            <p:nvPr>
              <p:custDataLst>
                <p:tags r:id="rId13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399" name="PA-圆角矩形 24"/>
            <p:cNvSpPr/>
            <p:nvPr>
              <p:custDataLst>
                <p:tags r:id="rId14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00" name="PA-文本框 29"/>
            <p:cNvSpPr txBox="1"/>
            <p:nvPr>
              <p:custDataLst>
                <p:tags r:id="rId15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1" name="PA-文本框 29"/>
            <p:cNvSpPr txBox="1"/>
            <p:nvPr>
              <p:custDataLst>
                <p:tags r:id="rId16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2" name="PA-文本框 25"/>
            <p:cNvSpPr txBox="1"/>
            <p:nvPr>
              <p:custDataLst>
                <p:tags r:id="rId17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03" name="PA-文本框 28"/>
            <p:cNvSpPr txBox="1"/>
            <p:nvPr>
              <p:custDataLst>
                <p:tags r:id="rId18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4" name="PA-文本框 48"/>
            <p:cNvSpPr txBox="1"/>
            <p:nvPr>
              <p:custDataLst>
                <p:tags r:id="rId19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5" name="PA-文本框 38"/>
            <p:cNvSpPr txBox="1"/>
            <p:nvPr>
              <p:custDataLst>
                <p:tags r:id="rId20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6" name="PA-文本框 38"/>
            <p:cNvSpPr txBox="1"/>
            <p:nvPr>
              <p:custDataLst>
                <p:tags r:id="rId21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7" name="PA-文本框 48"/>
            <p:cNvSpPr txBox="1"/>
            <p:nvPr>
              <p:custDataLst>
                <p:tags r:id="rId22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8" name="PA-椭圆 13"/>
            <p:cNvSpPr/>
            <p:nvPr>
              <p:custDataLst>
                <p:tags r:id="rId23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09" name="PA-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-2714880" y="2051050"/>
            <a:ext cx="400110" cy="1122855"/>
            <a:chOff x="679305" y="2051050"/>
            <a:chExt cx="400110" cy="1122855"/>
          </a:xfrm>
          <a:noFill/>
        </p:grpSpPr>
        <p:sp>
          <p:nvSpPr>
            <p:cNvPr id="106" name="PA-圆角矩形 23"/>
            <p:cNvSpPr/>
            <p:nvPr>
              <p:custDataLst>
                <p:tags r:id="rId25"/>
              </p:custDataLst>
            </p:nvPr>
          </p:nvSpPr>
          <p:spPr>
            <a:xfrm rot="5400000">
              <a:off x="372908" y="2399100"/>
              <a:ext cx="1031781" cy="335682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 rot="5400000">
              <a:off x="396112" y="2490603"/>
              <a:ext cx="966495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noFill/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2020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grpSp>
        <p:nvGrpSpPr>
          <p:cNvPr id="410" name="组合 409"/>
          <p:cNvGrpSpPr/>
          <p:nvPr/>
        </p:nvGrpSpPr>
        <p:grpSpPr>
          <a:xfrm rot="1856454">
            <a:off x="16942355" y="-11745410"/>
            <a:ext cx="3471809" cy="6767830"/>
            <a:chOff x="276677" y="1664970"/>
            <a:chExt cx="3471809" cy="6767830"/>
          </a:xfrm>
        </p:grpSpPr>
        <p:grpSp>
          <p:nvGrpSpPr>
            <p:cNvPr id="411" name="PA-组合 2"/>
            <p:cNvGrpSpPr/>
            <p:nvPr>
              <p:custDataLst>
                <p:tags r:id="rId26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432" name="PA-圆角矩形 9"/>
              <p:cNvSpPr/>
              <p:nvPr>
                <p:custDataLst>
                  <p:tags r:id="rId27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33" name="PA-任意多边形 20"/>
              <p:cNvSpPr/>
              <p:nvPr>
                <p:custDataLst>
                  <p:tags r:id="rId28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12" name="PA-圆角矩形 10"/>
            <p:cNvSpPr/>
            <p:nvPr>
              <p:custDataLst>
                <p:tags r:id="rId29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3" name="PA-圆角矩形 11"/>
            <p:cNvSpPr/>
            <p:nvPr>
              <p:custDataLst>
                <p:tags r:id="rId30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4" name="PA-椭圆 14"/>
            <p:cNvSpPr/>
            <p:nvPr>
              <p:custDataLst>
                <p:tags r:id="rId31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5" name="PA-椭圆 15"/>
            <p:cNvSpPr/>
            <p:nvPr>
              <p:custDataLst>
                <p:tags r:id="rId32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6" name="PA-椭圆 16"/>
            <p:cNvSpPr/>
            <p:nvPr>
              <p:custDataLst>
                <p:tags r:id="rId33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7" name="PA-圆角矩形 23"/>
            <p:cNvSpPr/>
            <p:nvPr>
              <p:custDataLst>
                <p:tags r:id="rId34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418" name="图片 417"/>
            <p:cNvPicPr/>
            <p:nvPr>
              <p:custDataLst>
                <p:tags r:id="rId35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419" name="PA-文本框 28"/>
            <p:cNvSpPr txBox="1"/>
            <p:nvPr>
              <p:custDataLst>
                <p:tags r:id="rId36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0" name="PA-文本框 25"/>
            <p:cNvSpPr txBox="1"/>
            <p:nvPr>
              <p:custDataLst>
                <p:tags r:id="rId37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21" name="PA-圆角矩形 24"/>
            <p:cNvSpPr/>
            <p:nvPr>
              <p:custDataLst>
                <p:tags r:id="rId38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22" name="PA-文本框 29"/>
            <p:cNvSpPr txBox="1"/>
            <p:nvPr>
              <p:custDataLst>
                <p:tags r:id="rId39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3" name="PA-文本框 29"/>
            <p:cNvSpPr txBox="1"/>
            <p:nvPr>
              <p:custDataLst>
                <p:tags r:id="rId40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4" name="PA-文本框 25"/>
            <p:cNvSpPr txBox="1"/>
            <p:nvPr>
              <p:custDataLst>
                <p:tags r:id="rId41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25" name="PA-文本框 28"/>
            <p:cNvSpPr txBox="1"/>
            <p:nvPr>
              <p:custDataLst>
                <p:tags r:id="rId42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6" name="PA-文本框 48"/>
            <p:cNvSpPr txBox="1"/>
            <p:nvPr>
              <p:custDataLst>
                <p:tags r:id="rId43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7" name="PA-文本框 38"/>
            <p:cNvSpPr txBox="1"/>
            <p:nvPr>
              <p:custDataLst>
                <p:tags r:id="rId44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8" name="PA-文本框 38"/>
            <p:cNvSpPr txBox="1"/>
            <p:nvPr>
              <p:custDataLst>
                <p:tags r:id="rId45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9" name="PA-文本框 48"/>
            <p:cNvSpPr txBox="1"/>
            <p:nvPr>
              <p:custDataLst>
                <p:tags r:id="rId46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30" name="PA-椭圆 13"/>
            <p:cNvSpPr/>
            <p:nvPr>
              <p:custDataLst>
                <p:tags r:id="rId47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1" name="PA-文本框 49"/>
            <p:cNvSpPr txBox="1"/>
            <p:nvPr>
              <p:custDataLst>
                <p:tags r:id="rId48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434" name="组合 433"/>
          <p:cNvGrpSpPr/>
          <p:nvPr/>
        </p:nvGrpSpPr>
        <p:grpSpPr>
          <a:xfrm rot="1856454">
            <a:off x="13313355" y="-5694884"/>
            <a:ext cx="3471809" cy="6767830"/>
            <a:chOff x="276677" y="1664970"/>
            <a:chExt cx="3471809" cy="6767830"/>
          </a:xfrm>
        </p:grpSpPr>
        <p:grpSp>
          <p:nvGrpSpPr>
            <p:cNvPr id="435" name="PA-组合 2"/>
            <p:cNvGrpSpPr/>
            <p:nvPr>
              <p:custDataLst>
                <p:tags r:id="rId49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456" name="PA-圆角矩形 9"/>
              <p:cNvSpPr/>
              <p:nvPr>
                <p:custDataLst>
                  <p:tags r:id="rId50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57" name="PA-任意多边形 20"/>
              <p:cNvSpPr/>
              <p:nvPr>
                <p:custDataLst>
                  <p:tags r:id="rId51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36" name="PA-圆角矩形 10"/>
            <p:cNvSpPr/>
            <p:nvPr>
              <p:custDataLst>
                <p:tags r:id="rId52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7" name="PA-圆角矩形 11"/>
            <p:cNvSpPr/>
            <p:nvPr>
              <p:custDataLst>
                <p:tags r:id="rId53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8" name="PA-椭圆 14"/>
            <p:cNvSpPr/>
            <p:nvPr>
              <p:custDataLst>
                <p:tags r:id="rId54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9" name="PA-椭圆 15"/>
            <p:cNvSpPr/>
            <p:nvPr>
              <p:custDataLst>
                <p:tags r:id="rId55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0" name="PA-椭圆 16"/>
            <p:cNvSpPr/>
            <p:nvPr>
              <p:custDataLst>
                <p:tags r:id="rId56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1" name="PA-圆角矩形 23"/>
            <p:cNvSpPr/>
            <p:nvPr>
              <p:custDataLst>
                <p:tags r:id="rId57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442" name="图片 441"/>
            <p:cNvPicPr/>
            <p:nvPr>
              <p:custDataLst>
                <p:tags r:id="rId58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443" name="PA-文本框 28"/>
            <p:cNvSpPr txBox="1"/>
            <p:nvPr>
              <p:custDataLst>
                <p:tags r:id="rId59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44" name="PA-文本框 25"/>
            <p:cNvSpPr txBox="1"/>
            <p:nvPr>
              <p:custDataLst>
                <p:tags r:id="rId60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45" name="PA-圆角矩形 24"/>
            <p:cNvSpPr/>
            <p:nvPr>
              <p:custDataLst>
                <p:tags r:id="rId61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6" name="PA-文本框 29"/>
            <p:cNvSpPr txBox="1"/>
            <p:nvPr>
              <p:custDataLst>
                <p:tags r:id="rId62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47" name="PA-文本框 29"/>
            <p:cNvSpPr txBox="1"/>
            <p:nvPr>
              <p:custDataLst>
                <p:tags r:id="rId63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48" name="PA-文本框 25"/>
            <p:cNvSpPr txBox="1"/>
            <p:nvPr>
              <p:custDataLst>
                <p:tags r:id="rId64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49" name="PA-文本框 28"/>
            <p:cNvSpPr txBox="1"/>
            <p:nvPr>
              <p:custDataLst>
                <p:tags r:id="rId65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0" name="PA-文本框 48"/>
            <p:cNvSpPr txBox="1"/>
            <p:nvPr>
              <p:custDataLst>
                <p:tags r:id="rId66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1" name="PA-文本框 38"/>
            <p:cNvSpPr txBox="1"/>
            <p:nvPr>
              <p:custDataLst>
                <p:tags r:id="rId67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2" name="PA-文本框 38"/>
            <p:cNvSpPr txBox="1"/>
            <p:nvPr>
              <p:custDataLst>
                <p:tags r:id="rId68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3" name="PA-文本框 48"/>
            <p:cNvSpPr txBox="1"/>
            <p:nvPr>
              <p:custDataLst>
                <p:tags r:id="rId69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4" name="PA-椭圆 13"/>
            <p:cNvSpPr/>
            <p:nvPr>
              <p:custDataLst>
                <p:tags r:id="rId70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55" name="PA-文本框 49"/>
            <p:cNvSpPr txBox="1"/>
            <p:nvPr>
              <p:custDataLst>
                <p:tags r:id="rId71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95" name="矩形: 圆角 94"/>
          <p:cNvSpPr/>
          <p:nvPr>
            <p:custDataLst>
              <p:tags r:id="rId72"/>
            </p:custDataLst>
          </p:nvPr>
        </p:nvSpPr>
        <p:spPr>
          <a:xfrm>
            <a:off x="222250" y="1560830"/>
            <a:ext cx="11701145" cy="4608195"/>
          </a:xfrm>
          <a:prstGeom prst="roundRect">
            <a:avLst>
              <a:gd name="adj" fmla="val 4787"/>
            </a:avLst>
          </a:prstGeom>
          <a:solidFill>
            <a:srgbClr val="D4E0ED"/>
          </a:solidFill>
          <a:ln w="254000">
            <a:gradFill flip="none" rotWithShape="1">
              <a:gsLst>
                <a:gs pos="44000">
                  <a:schemeClr val="bg1">
                    <a:alpha val="68000"/>
                  </a:schemeClr>
                </a:gs>
                <a:gs pos="56000">
                  <a:srgbClr val="D4E1ED">
                    <a:lumMod val="75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31" name="组合 230"/>
          <p:cNvGrpSpPr/>
          <p:nvPr/>
        </p:nvGrpSpPr>
        <p:grpSpPr>
          <a:xfrm>
            <a:off x="8778614" y="2905130"/>
            <a:ext cx="1341326" cy="1341324"/>
            <a:chOff x="2844799" y="1720784"/>
            <a:chExt cx="1542921" cy="1542921"/>
          </a:xfrm>
          <a:noFill/>
        </p:grpSpPr>
        <p:sp>
          <p:nvSpPr>
            <p:cNvPr id="232" name="矩形: 圆角 231"/>
            <p:cNvSpPr/>
            <p:nvPr>
              <p:custDataLst>
                <p:tags r:id="rId73"/>
              </p:custDataLst>
            </p:nvPr>
          </p:nvSpPr>
          <p:spPr>
            <a:xfrm>
              <a:off x="2844799" y="1720784"/>
              <a:ext cx="1542921" cy="1542921"/>
            </a:xfrm>
            <a:prstGeom prst="roundRect">
              <a:avLst>
                <a:gd name="adj" fmla="val 50000"/>
              </a:avLst>
            </a:prstGeom>
            <a:grpFill/>
            <a:ln w="254000">
              <a:gradFill flip="none" rotWithShape="1">
                <a:gsLst>
                  <a:gs pos="35000">
                    <a:schemeClr val="bg1">
                      <a:alpha val="68000"/>
                    </a:schemeClr>
                  </a:gs>
                  <a:gs pos="70000">
                    <a:srgbClr val="D4E1ED">
                      <a:lumMod val="7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3" name="图形 46"/>
            <p:cNvGrpSpPr/>
            <p:nvPr/>
          </p:nvGrpSpPr>
          <p:grpSpPr>
            <a:xfrm>
              <a:off x="3122254" y="2033229"/>
              <a:ext cx="973014" cy="945945"/>
              <a:chOff x="3082925" y="1993900"/>
              <a:chExt cx="1016000" cy="1016000"/>
            </a:xfrm>
            <a:grpFill/>
          </p:grpSpPr>
          <p:sp>
            <p:nvSpPr>
              <p:cNvPr id="234" name="任意多边形: 形状 233"/>
              <p:cNvSpPr/>
              <p:nvPr>
                <p:custDataLst>
                  <p:tags r:id="rId74"/>
                </p:custDataLst>
              </p:nvPr>
            </p:nvSpPr>
            <p:spPr>
              <a:xfrm>
                <a:off x="3189816" y="2276474"/>
                <a:ext cx="837163" cy="524933"/>
              </a:xfrm>
              <a:custGeom>
                <a:avLst/>
                <a:gdLst>
                  <a:gd name="connsiteX0" fmla="*/ 754592 w 837163"/>
                  <a:gd name="connsiteY0" fmla="*/ 524933 h 524933"/>
                  <a:gd name="connsiteX1" fmla="*/ 82550 w 837163"/>
                  <a:gd name="connsiteY1" fmla="*/ 524933 h 524933"/>
                  <a:gd name="connsiteX2" fmla="*/ 0 w 837163"/>
                  <a:gd name="connsiteY2" fmla="*/ 442383 h 524933"/>
                  <a:gd name="connsiteX3" fmla="*/ 0 w 837163"/>
                  <a:gd name="connsiteY3" fmla="*/ 82550 h 524933"/>
                  <a:gd name="connsiteX4" fmla="*/ 82550 w 837163"/>
                  <a:gd name="connsiteY4" fmla="*/ 0 h 524933"/>
                  <a:gd name="connsiteX5" fmla="*/ 754592 w 837163"/>
                  <a:gd name="connsiteY5" fmla="*/ 0 h 524933"/>
                  <a:gd name="connsiteX6" fmla="*/ 837142 w 837163"/>
                  <a:gd name="connsiteY6" fmla="*/ 82550 h 524933"/>
                  <a:gd name="connsiteX7" fmla="*/ 837142 w 837163"/>
                  <a:gd name="connsiteY7" fmla="*/ 441325 h 524933"/>
                  <a:gd name="connsiteX8" fmla="*/ 754592 w 837163"/>
                  <a:gd name="connsiteY8" fmla="*/ 524933 h 524933"/>
                  <a:gd name="connsiteX9" fmla="*/ 82550 w 837163"/>
                  <a:gd name="connsiteY9" fmla="*/ 48683 h 524933"/>
                  <a:gd name="connsiteX10" fmla="*/ 48683 w 837163"/>
                  <a:gd name="connsiteY10" fmla="*/ 82550 h 524933"/>
                  <a:gd name="connsiteX11" fmla="*/ 48683 w 837163"/>
                  <a:gd name="connsiteY11" fmla="*/ 441325 h 524933"/>
                  <a:gd name="connsiteX12" fmla="*/ 82550 w 837163"/>
                  <a:gd name="connsiteY12" fmla="*/ 475192 h 524933"/>
                  <a:gd name="connsiteX13" fmla="*/ 754592 w 837163"/>
                  <a:gd name="connsiteY13" fmla="*/ 475192 h 524933"/>
                  <a:gd name="connsiteX14" fmla="*/ 788458 w 837163"/>
                  <a:gd name="connsiteY14" fmla="*/ 441325 h 524933"/>
                  <a:gd name="connsiteX15" fmla="*/ 788458 w 837163"/>
                  <a:gd name="connsiteY15" fmla="*/ 82550 h 524933"/>
                  <a:gd name="connsiteX16" fmla="*/ 754592 w 837163"/>
                  <a:gd name="connsiteY16" fmla="*/ 48683 h 524933"/>
                  <a:gd name="connsiteX17" fmla="*/ 82550 w 837163"/>
                  <a:gd name="connsiteY17" fmla="*/ 48683 h 524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7163" h="524933">
                    <a:moveTo>
                      <a:pt x="754592" y="524933"/>
                    </a:moveTo>
                    <a:lnTo>
                      <a:pt x="82550" y="524933"/>
                    </a:lnTo>
                    <a:cubicBezTo>
                      <a:pt x="37042" y="524933"/>
                      <a:pt x="0" y="487892"/>
                      <a:pt x="0" y="442383"/>
                    </a:cubicBezTo>
                    <a:lnTo>
                      <a:pt x="0" y="82550"/>
                    </a:lnTo>
                    <a:cubicBezTo>
                      <a:pt x="0" y="37042"/>
                      <a:pt x="37042" y="0"/>
                      <a:pt x="82550" y="0"/>
                    </a:cubicBezTo>
                    <a:lnTo>
                      <a:pt x="754592" y="0"/>
                    </a:lnTo>
                    <a:cubicBezTo>
                      <a:pt x="800100" y="0"/>
                      <a:pt x="837142" y="37042"/>
                      <a:pt x="837142" y="82550"/>
                    </a:cubicBezTo>
                    <a:lnTo>
                      <a:pt x="837142" y="441325"/>
                    </a:lnTo>
                    <a:cubicBezTo>
                      <a:pt x="838200" y="487892"/>
                      <a:pt x="800100" y="524933"/>
                      <a:pt x="754592" y="524933"/>
                    </a:cubicBezTo>
                    <a:close/>
                    <a:moveTo>
                      <a:pt x="82550" y="48683"/>
                    </a:moveTo>
                    <a:cubicBezTo>
                      <a:pt x="63500" y="48683"/>
                      <a:pt x="48683" y="63500"/>
                      <a:pt x="48683" y="82550"/>
                    </a:cubicBezTo>
                    <a:lnTo>
                      <a:pt x="48683" y="441325"/>
                    </a:lnTo>
                    <a:cubicBezTo>
                      <a:pt x="48683" y="460375"/>
                      <a:pt x="63500" y="475192"/>
                      <a:pt x="82550" y="475192"/>
                    </a:cubicBezTo>
                    <a:lnTo>
                      <a:pt x="754592" y="475192"/>
                    </a:lnTo>
                    <a:cubicBezTo>
                      <a:pt x="773642" y="475192"/>
                      <a:pt x="788458" y="460375"/>
                      <a:pt x="788458" y="441325"/>
                    </a:cubicBezTo>
                    <a:lnTo>
                      <a:pt x="788458" y="82550"/>
                    </a:lnTo>
                    <a:cubicBezTo>
                      <a:pt x="788458" y="63500"/>
                      <a:pt x="773642" y="48683"/>
                      <a:pt x="754592" y="48683"/>
                    </a:cubicBezTo>
                    <a:lnTo>
                      <a:pt x="82550" y="4868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63500" dist="50800" dir="13500000">
                  <a:srgbClr val="739EB9"/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任意多边形: 形状 234"/>
              <p:cNvSpPr/>
              <p:nvPr>
                <p:custDataLst>
                  <p:tags r:id="rId75"/>
                </p:custDataLst>
              </p:nvPr>
            </p:nvSpPr>
            <p:spPr>
              <a:xfrm>
                <a:off x="3303058" y="2404533"/>
                <a:ext cx="609599" cy="261408"/>
              </a:xfrm>
              <a:custGeom>
                <a:avLst/>
                <a:gdLst>
                  <a:gd name="connsiteX0" fmla="*/ 94192 w 609599"/>
                  <a:gd name="connsiteY0" fmla="*/ 48683 h 261408"/>
                  <a:gd name="connsiteX1" fmla="*/ 24342 w 609599"/>
                  <a:gd name="connsiteY1" fmla="*/ 48683 h 261408"/>
                  <a:gd name="connsiteX2" fmla="*/ 0 w 609599"/>
                  <a:gd name="connsiteY2" fmla="*/ 24342 h 261408"/>
                  <a:gd name="connsiteX3" fmla="*/ 24342 w 609599"/>
                  <a:gd name="connsiteY3" fmla="*/ 0 h 261408"/>
                  <a:gd name="connsiteX4" fmla="*/ 94192 w 609599"/>
                  <a:gd name="connsiteY4" fmla="*/ 0 h 261408"/>
                  <a:gd name="connsiteX5" fmla="*/ 118533 w 609599"/>
                  <a:gd name="connsiteY5" fmla="*/ 24342 h 261408"/>
                  <a:gd name="connsiteX6" fmla="*/ 94192 w 609599"/>
                  <a:gd name="connsiteY6" fmla="*/ 48683 h 261408"/>
                  <a:gd name="connsiteX7" fmla="*/ 258233 w 609599"/>
                  <a:gd name="connsiteY7" fmla="*/ 48683 h 261408"/>
                  <a:gd name="connsiteX8" fmla="*/ 188383 w 609599"/>
                  <a:gd name="connsiteY8" fmla="*/ 48683 h 261408"/>
                  <a:gd name="connsiteX9" fmla="*/ 164042 w 609599"/>
                  <a:gd name="connsiteY9" fmla="*/ 24342 h 261408"/>
                  <a:gd name="connsiteX10" fmla="*/ 188383 w 609599"/>
                  <a:gd name="connsiteY10" fmla="*/ 0 h 261408"/>
                  <a:gd name="connsiteX11" fmla="*/ 258233 w 609599"/>
                  <a:gd name="connsiteY11" fmla="*/ 0 h 261408"/>
                  <a:gd name="connsiteX12" fmla="*/ 282575 w 609599"/>
                  <a:gd name="connsiteY12" fmla="*/ 24342 h 261408"/>
                  <a:gd name="connsiteX13" fmla="*/ 258233 w 609599"/>
                  <a:gd name="connsiteY13" fmla="*/ 48683 h 261408"/>
                  <a:gd name="connsiteX14" fmla="*/ 422275 w 609599"/>
                  <a:gd name="connsiteY14" fmla="*/ 48683 h 261408"/>
                  <a:gd name="connsiteX15" fmla="*/ 352425 w 609599"/>
                  <a:gd name="connsiteY15" fmla="*/ 48683 h 261408"/>
                  <a:gd name="connsiteX16" fmla="*/ 328083 w 609599"/>
                  <a:gd name="connsiteY16" fmla="*/ 24342 h 261408"/>
                  <a:gd name="connsiteX17" fmla="*/ 352425 w 609599"/>
                  <a:gd name="connsiteY17" fmla="*/ 0 h 261408"/>
                  <a:gd name="connsiteX18" fmla="*/ 422275 w 609599"/>
                  <a:gd name="connsiteY18" fmla="*/ 0 h 261408"/>
                  <a:gd name="connsiteX19" fmla="*/ 446617 w 609599"/>
                  <a:gd name="connsiteY19" fmla="*/ 24342 h 261408"/>
                  <a:gd name="connsiteX20" fmla="*/ 422275 w 609599"/>
                  <a:gd name="connsiteY20" fmla="*/ 48683 h 261408"/>
                  <a:gd name="connsiteX21" fmla="*/ 585258 w 609599"/>
                  <a:gd name="connsiteY21" fmla="*/ 48683 h 261408"/>
                  <a:gd name="connsiteX22" fmla="*/ 515408 w 609599"/>
                  <a:gd name="connsiteY22" fmla="*/ 48683 h 261408"/>
                  <a:gd name="connsiteX23" fmla="*/ 491067 w 609599"/>
                  <a:gd name="connsiteY23" fmla="*/ 24342 h 261408"/>
                  <a:gd name="connsiteX24" fmla="*/ 515408 w 609599"/>
                  <a:gd name="connsiteY24" fmla="*/ 0 h 261408"/>
                  <a:gd name="connsiteX25" fmla="*/ 585258 w 609599"/>
                  <a:gd name="connsiteY25" fmla="*/ 0 h 261408"/>
                  <a:gd name="connsiteX26" fmla="*/ 609600 w 609599"/>
                  <a:gd name="connsiteY26" fmla="*/ 24342 h 261408"/>
                  <a:gd name="connsiteX27" fmla="*/ 585258 w 609599"/>
                  <a:gd name="connsiteY27" fmla="*/ 48683 h 261408"/>
                  <a:gd name="connsiteX28" fmla="*/ 94192 w 609599"/>
                  <a:gd name="connsiteY28" fmla="*/ 128058 h 261408"/>
                  <a:gd name="connsiteX29" fmla="*/ 24342 w 609599"/>
                  <a:gd name="connsiteY29" fmla="*/ 128058 h 261408"/>
                  <a:gd name="connsiteX30" fmla="*/ 0 w 609599"/>
                  <a:gd name="connsiteY30" fmla="*/ 103717 h 261408"/>
                  <a:gd name="connsiteX31" fmla="*/ 24342 w 609599"/>
                  <a:gd name="connsiteY31" fmla="*/ 79375 h 261408"/>
                  <a:gd name="connsiteX32" fmla="*/ 94192 w 609599"/>
                  <a:gd name="connsiteY32" fmla="*/ 79375 h 261408"/>
                  <a:gd name="connsiteX33" fmla="*/ 118533 w 609599"/>
                  <a:gd name="connsiteY33" fmla="*/ 103717 h 261408"/>
                  <a:gd name="connsiteX34" fmla="*/ 94192 w 609599"/>
                  <a:gd name="connsiteY34" fmla="*/ 128058 h 261408"/>
                  <a:gd name="connsiteX35" fmla="*/ 258233 w 609599"/>
                  <a:gd name="connsiteY35" fmla="*/ 128058 h 261408"/>
                  <a:gd name="connsiteX36" fmla="*/ 188383 w 609599"/>
                  <a:gd name="connsiteY36" fmla="*/ 128058 h 261408"/>
                  <a:gd name="connsiteX37" fmla="*/ 164042 w 609599"/>
                  <a:gd name="connsiteY37" fmla="*/ 103717 h 261408"/>
                  <a:gd name="connsiteX38" fmla="*/ 188383 w 609599"/>
                  <a:gd name="connsiteY38" fmla="*/ 79375 h 261408"/>
                  <a:gd name="connsiteX39" fmla="*/ 258233 w 609599"/>
                  <a:gd name="connsiteY39" fmla="*/ 79375 h 261408"/>
                  <a:gd name="connsiteX40" fmla="*/ 282575 w 609599"/>
                  <a:gd name="connsiteY40" fmla="*/ 103717 h 261408"/>
                  <a:gd name="connsiteX41" fmla="*/ 258233 w 609599"/>
                  <a:gd name="connsiteY41" fmla="*/ 128058 h 261408"/>
                  <a:gd name="connsiteX42" fmla="*/ 422275 w 609599"/>
                  <a:gd name="connsiteY42" fmla="*/ 128058 h 261408"/>
                  <a:gd name="connsiteX43" fmla="*/ 352425 w 609599"/>
                  <a:gd name="connsiteY43" fmla="*/ 128058 h 261408"/>
                  <a:gd name="connsiteX44" fmla="*/ 328083 w 609599"/>
                  <a:gd name="connsiteY44" fmla="*/ 103717 h 261408"/>
                  <a:gd name="connsiteX45" fmla="*/ 352425 w 609599"/>
                  <a:gd name="connsiteY45" fmla="*/ 79375 h 261408"/>
                  <a:gd name="connsiteX46" fmla="*/ 422275 w 609599"/>
                  <a:gd name="connsiteY46" fmla="*/ 79375 h 261408"/>
                  <a:gd name="connsiteX47" fmla="*/ 446617 w 609599"/>
                  <a:gd name="connsiteY47" fmla="*/ 103717 h 261408"/>
                  <a:gd name="connsiteX48" fmla="*/ 422275 w 609599"/>
                  <a:gd name="connsiteY48" fmla="*/ 128058 h 261408"/>
                  <a:gd name="connsiteX49" fmla="*/ 585258 w 609599"/>
                  <a:gd name="connsiteY49" fmla="*/ 128058 h 261408"/>
                  <a:gd name="connsiteX50" fmla="*/ 515408 w 609599"/>
                  <a:gd name="connsiteY50" fmla="*/ 128058 h 261408"/>
                  <a:gd name="connsiteX51" fmla="*/ 491067 w 609599"/>
                  <a:gd name="connsiteY51" fmla="*/ 103717 h 261408"/>
                  <a:gd name="connsiteX52" fmla="*/ 515408 w 609599"/>
                  <a:gd name="connsiteY52" fmla="*/ 79375 h 261408"/>
                  <a:gd name="connsiteX53" fmla="*/ 585258 w 609599"/>
                  <a:gd name="connsiteY53" fmla="*/ 79375 h 261408"/>
                  <a:gd name="connsiteX54" fmla="*/ 609600 w 609599"/>
                  <a:gd name="connsiteY54" fmla="*/ 103717 h 261408"/>
                  <a:gd name="connsiteX55" fmla="*/ 585258 w 609599"/>
                  <a:gd name="connsiteY55" fmla="*/ 128058 h 261408"/>
                  <a:gd name="connsiteX56" fmla="*/ 585258 w 609599"/>
                  <a:gd name="connsiteY56" fmla="*/ 261408 h 261408"/>
                  <a:gd name="connsiteX57" fmla="*/ 24342 w 609599"/>
                  <a:gd name="connsiteY57" fmla="*/ 261408 h 261408"/>
                  <a:gd name="connsiteX58" fmla="*/ 0 w 609599"/>
                  <a:gd name="connsiteY58" fmla="*/ 237067 h 261408"/>
                  <a:gd name="connsiteX59" fmla="*/ 24342 w 609599"/>
                  <a:gd name="connsiteY59" fmla="*/ 212725 h 261408"/>
                  <a:gd name="connsiteX60" fmla="*/ 585258 w 609599"/>
                  <a:gd name="connsiteY60" fmla="*/ 212725 h 261408"/>
                  <a:gd name="connsiteX61" fmla="*/ 609600 w 609599"/>
                  <a:gd name="connsiteY61" fmla="*/ 237067 h 261408"/>
                  <a:gd name="connsiteX62" fmla="*/ 585258 w 609599"/>
                  <a:gd name="connsiteY62" fmla="*/ 261408 h 26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609599" h="261408">
                    <a:moveTo>
                      <a:pt x="94192" y="48683"/>
                    </a:moveTo>
                    <a:lnTo>
                      <a:pt x="24342" y="48683"/>
                    </a:lnTo>
                    <a:cubicBezTo>
                      <a:pt x="10583" y="48683"/>
                      <a:pt x="0" y="38100"/>
                      <a:pt x="0" y="24342"/>
                    </a:cubicBezTo>
                    <a:cubicBezTo>
                      <a:pt x="0" y="10583"/>
                      <a:pt x="10583" y="0"/>
                      <a:pt x="24342" y="0"/>
                    </a:cubicBezTo>
                    <a:lnTo>
                      <a:pt x="94192" y="0"/>
                    </a:lnTo>
                    <a:cubicBezTo>
                      <a:pt x="107950" y="0"/>
                      <a:pt x="118533" y="10583"/>
                      <a:pt x="118533" y="24342"/>
                    </a:cubicBezTo>
                    <a:cubicBezTo>
                      <a:pt x="118533" y="38100"/>
                      <a:pt x="107950" y="48683"/>
                      <a:pt x="94192" y="48683"/>
                    </a:cubicBezTo>
                    <a:close/>
                    <a:moveTo>
                      <a:pt x="258233" y="48683"/>
                    </a:moveTo>
                    <a:lnTo>
                      <a:pt x="188383" y="48683"/>
                    </a:lnTo>
                    <a:cubicBezTo>
                      <a:pt x="174625" y="48683"/>
                      <a:pt x="164042" y="38100"/>
                      <a:pt x="164042" y="24342"/>
                    </a:cubicBezTo>
                    <a:cubicBezTo>
                      <a:pt x="164042" y="10583"/>
                      <a:pt x="174625" y="0"/>
                      <a:pt x="188383" y="0"/>
                    </a:cubicBezTo>
                    <a:lnTo>
                      <a:pt x="258233" y="0"/>
                    </a:lnTo>
                    <a:cubicBezTo>
                      <a:pt x="271992" y="0"/>
                      <a:pt x="282575" y="10583"/>
                      <a:pt x="282575" y="24342"/>
                    </a:cubicBezTo>
                    <a:cubicBezTo>
                      <a:pt x="282575" y="38100"/>
                      <a:pt x="271992" y="48683"/>
                      <a:pt x="258233" y="48683"/>
                    </a:cubicBezTo>
                    <a:close/>
                    <a:moveTo>
                      <a:pt x="422275" y="48683"/>
                    </a:moveTo>
                    <a:lnTo>
                      <a:pt x="352425" y="48683"/>
                    </a:lnTo>
                    <a:cubicBezTo>
                      <a:pt x="338667" y="48683"/>
                      <a:pt x="328083" y="38100"/>
                      <a:pt x="328083" y="24342"/>
                    </a:cubicBezTo>
                    <a:cubicBezTo>
                      <a:pt x="328083" y="10583"/>
                      <a:pt x="338667" y="0"/>
                      <a:pt x="352425" y="0"/>
                    </a:cubicBezTo>
                    <a:lnTo>
                      <a:pt x="422275" y="0"/>
                    </a:lnTo>
                    <a:cubicBezTo>
                      <a:pt x="436033" y="0"/>
                      <a:pt x="446617" y="10583"/>
                      <a:pt x="446617" y="24342"/>
                    </a:cubicBezTo>
                    <a:cubicBezTo>
                      <a:pt x="446617" y="38100"/>
                      <a:pt x="436033" y="48683"/>
                      <a:pt x="422275" y="48683"/>
                    </a:cubicBezTo>
                    <a:close/>
                    <a:moveTo>
                      <a:pt x="585258" y="48683"/>
                    </a:moveTo>
                    <a:lnTo>
                      <a:pt x="515408" y="48683"/>
                    </a:lnTo>
                    <a:cubicBezTo>
                      <a:pt x="501650" y="48683"/>
                      <a:pt x="491067" y="38100"/>
                      <a:pt x="491067" y="24342"/>
                    </a:cubicBezTo>
                    <a:cubicBezTo>
                      <a:pt x="491067" y="10583"/>
                      <a:pt x="501650" y="0"/>
                      <a:pt x="515408" y="0"/>
                    </a:cubicBezTo>
                    <a:lnTo>
                      <a:pt x="585258" y="0"/>
                    </a:lnTo>
                    <a:cubicBezTo>
                      <a:pt x="599017" y="0"/>
                      <a:pt x="609600" y="10583"/>
                      <a:pt x="609600" y="24342"/>
                    </a:cubicBezTo>
                    <a:cubicBezTo>
                      <a:pt x="609600" y="38100"/>
                      <a:pt x="599017" y="48683"/>
                      <a:pt x="585258" y="48683"/>
                    </a:cubicBezTo>
                    <a:close/>
                    <a:moveTo>
                      <a:pt x="94192" y="128058"/>
                    </a:moveTo>
                    <a:lnTo>
                      <a:pt x="24342" y="128058"/>
                    </a:lnTo>
                    <a:cubicBezTo>
                      <a:pt x="10583" y="128058"/>
                      <a:pt x="0" y="117475"/>
                      <a:pt x="0" y="103717"/>
                    </a:cubicBezTo>
                    <a:cubicBezTo>
                      <a:pt x="0" y="89958"/>
                      <a:pt x="10583" y="79375"/>
                      <a:pt x="24342" y="79375"/>
                    </a:cubicBezTo>
                    <a:lnTo>
                      <a:pt x="94192" y="79375"/>
                    </a:lnTo>
                    <a:cubicBezTo>
                      <a:pt x="107950" y="79375"/>
                      <a:pt x="118533" y="89958"/>
                      <a:pt x="118533" y="103717"/>
                    </a:cubicBezTo>
                    <a:cubicBezTo>
                      <a:pt x="118533" y="117475"/>
                      <a:pt x="107950" y="128058"/>
                      <a:pt x="94192" y="128058"/>
                    </a:cubicBezTo>
                    <a:close/>
                    <a:moveTo>
                      <a:pt x="258233" y="128058"/>
                    </a:moveTo>
                    <a:lnTo>
                      <a:pt x="188383" y="128058"/>
                    </a:lnTo>
                    <a:cubicBezTo>
                      <a:pt x="174625" y="128058"/>
                      <a:pt x="164042" y="117475"/>
                      <a:pt x="164042" y="103717"/>
                    </a:cubicBezTo>
                    <a:cubicBezTo>
                      <a:pt x="164042" y="89958"/>
                      <a:pt x="174625" y="79375"/>
                      <a:pt x="188383" y="79375"/>
                    </a:cubicBezTo>
                    <a:lnTo>
                      <a:pt x="258233" y="79375"/>
                    </a:lnTo>
                    <a:cubicBezTo>
                      <a:pt x="271992" y="79375"/>
                      <a:pt x="282575" y="89958"/>
                      <a:pt x="282575" y="103717"/>
                    </a:cubicBezTo>
                    <a:cubicBezTo>
                      <a:pt x="282575" y="117475"/>
                      <a:pt x="271992" y="128058"/>
                      <a:pt x="258233" y="128058"/>
                    </a:cubicBezTo>
                    <a:close/>
                    <a:moveTo>
                      <a:pt x="422275" y="128058"/>
                    </a:moveTo>
                    <a:lnTo>
                      <a:pt x="352425" y="128058"/>
                    </a:lnTo>
                    <a:cubicBezTo>
                      <a:pt x="338667" y="128058"/>
                      <a:pt x="328083" y="117475"/>
                      <a:pt x="328083" y="103717"/>
                    </a:cubicBezTo>
                    <a:cubicBezTo>
                      <a:pt x="328083" y="89958"/>
                      <a:pt x="338667" y="79375"/>
                      <a:pt x="352425" y="79375"/>
                    </a:cubicBezTo>
                    <a:lnTo>
                      <a:pt x="422275" y="79375"/>
                    </a:lnTo>
                    <a:cubicBezTo>
                      <a:pt x="436033" y="79375"/>
                      <a:pt x="446617" y="89958"/>
                      <a:pt x="446617" y="103717"/>
                    </a:cubicBezTo>
                    <a:cubicBezTo>
                      <a:pt x="446617" y="117475"/>
                      <a:pt x="436033" y="128058"/>
                      <a:pt x="422275" y="128058"/>
                    </a:cubicBezTo>
                    <a:close/>
                    <a:moveTo>
                      <a:pt x="585258" y="128058"/>
                    </a:moveTo>
                    <a:lnTo>
                      <a:pt x="515408" y="128058"/>
                    </a:lnTo>
                    <a:cubicBezTo>
                      <a:pt x="501650" y="128058"/>
                      <a:pt x="491067" y="117475"/>
                      <a:pt x="491067" y="103717"/>
                    </a:cubicBezTo>
                    <a:cubicBezTo>
                      <a:pt x="491067" y="89958"/>
                      <a:pt x="501650" y="79375"/>
                      <a:pt x="515408" y="79375"/>
                    </a:cubicBezTo>
                    <a:lnTo>
                      <a:pt x="585258" y="79375"/>
                    </a:lnTo>
                    <a:cubicBezTo>
                      <a:pt x="599017" y="79375"/>
                      <a:pt x="609600" y="89958"/>
                      <a:pt x="609600" y="103717"/>
                    </a:cubicBezTo>
                    <a:cubicBezTo>
                      <a:pt x="609600" y="117475"/>
                      <a:pt x="599017" y="128058"/>
                      <a:pt x="585258" y="128058"/>
                    </a:cubicBezTo>
                    <a:close/>
                    <a:moveTo>
                      <a:pt x="585258" y="261408"/>
                    </a:moveTo>
                    <a:lnTo>
                      <a:pt x="24342" y="261408"/>
                    </a:lnTo>
                    <a:cubicBezTo>
                      <a:pt x="10583" y="261408"/>
                      <a:pt x="0" y="250825"/>
                      <a:pt x="0" y="237067"/>
                    </a:cubicBezTo>
                    <a:cubicBezTo>
                      <a:pt x="0" y="223308"/>
                      <a:pt x="10583" y="212725"/>
                      <a:pt x="24342" y="212725"/>
                    </a:cubicBezTo>
                    <a:lnTo>
                      <a:pt x="585258" y="212725"/>
                    </a:lnTo>
                    <a:cubicBezTo>
                      <a:pt x="599017" y="212725"/>
                      <a:pt x="609600" y="223308"/>
                      <a:pt x="609600" y="237067"/>
                    </a:cubicBezTo>
                    <a:cubicBezTo>
                      <a:pt x="609600" y="250825"/>
                      <a:pt x="599017" y="261408"/>
                      <a:pt x="585258" y="26140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63500" dist="50800" dir="13500000">
                  <a:srgbClr val="739EB9"/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25" name="PA-圆角矩形 11"/>
          <p:cNvSpPr/>
          <p:nvPr>
            <p:custDataLst>
              <p:tags r:id="rId76"/>
            </p:custDataLst>
          </p:nvPr>
        </p:nvSpPr>
        <p:spPr>
          <a:xfrm>
            <a:off x="4991410" y="4529360"/>
            <a:ext cx="2209180" cy="646014"/>
          </a:xfrm>
          <a:prstGeom prst="roundRect">
            <a:avLst>
              <a:gd name="adj" fmla="val 46698"/>
            </a:avLst>
          </a:prstGeom>
          <a:noFill/>
          <a:ln w="107950">
            <a:gradFill flip="none" rotWithShape="1">
              <a:gsLst>
                <a:gs pos="43000">
                  <a:schemeClr val="bg1"/>
                </a:gs>
                <a:gs pos="65000">
                  <a:srgbClr val="546F90">
                    <a:alpha val="49000"/>
                  </a:srgbClr>
                </a:gs>
              </a:gsLst>
              <a:lin ang="4800000" scaled="0"/>
              <a:tileRect/>
            </a:gradFill>
          </a:ln>
          <a:effectLst>
            <a:outerShdw blurRad="177800" dist="241300" dir="2700000" algn="tl" rotWithShape="0">
              <a:srgbClr val="546F90">
                <a:alpha val="14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箭头: V 形 225"/>
          <p:cNvSpPr/>
          <p:nvPr>
            <p:custDataLst>
              <p:tags r:id="rId77"/>
            </p:custDataLst>
          </p:nvPr>
        </p:nvSpPr>
        <p:spPr>
          <a:xfrm flipH="1">
            <a:off x="16944922" y="0"/>
            <a:ext cx="3378200" cy="6858000"/>
          </a:xfrm>
          <a:prstGeom prst="chevron">
            <a:avLst/>
          </a:prstGeom>
          <a:gradFill>
            <a:gsLst>
              <a:gs pos="0">
                <a:schemeClr val="accent1">
                  <a:lumMod val="6000"/>
                  <a:lumOff val="94000"/>
                </a:schemeClr>
              </a:gs>
              <a:gs pos="90000">
                <a:srgbClr val="E0EAF5"/>
              </a:gs>
            </a:gsLst>
            <a:lin ang="2700000" scaled="0"/>
          </a:gradFill>
          <a:ln w="254000">
            <a:noFill/>
          </a:ln>
          <a:effectLst>
            <a:outerShdw blurRad="596900" dist="38100" dir="10800000" sx="104000" sy="104000" algn="r" rotWithShape="0">
              <a:srgbClr val="80A7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27" name="图片 226"/>
          <p:cNvPicPr>
            <a:picLocks noChangeAspect="1"/>
          </p:cNvPicPr>
          <p:nvPr>
            <p:custDataLst>
              <p:tags r:id="rId78"/>
            </p:custDataLst>
          </p:nvPr>
        </p:nvPicPr>
        <p:blipFill rotWithShape="1">
          <a:blip r:embed="rId79"/>
          <a:srcRect l="57292" b="2562"/>
          <a:stretch>
            <a:fillRect/>
          </a:stretch>
        </p:blipFill>
        <p:spPr>
          <a:xfrm>
            <a:off x="15163031" y="-1"/>
            <a:ext cx="5207000" cy="6858001"/>
          </a:xfrm>
          <a:custGeom>
            <a:avLst/>
            <a:gdLst>
              <a:gd name="connsiteX0" fmla="*/ 1651001 w 5207000"/>
              <a:gd name="connsiteY0" fmla="*/ 0 h 6858001"/>
              <a:gd name="connsiteX1" fmla="*/ 5207000 w 5207000"/>
              <a:gd name="connsiteY1" fmla="*/ 0 h 6858001"/>
              <a:gd name="connsiteX2" fmla="*/ 5207000 w 5207000"/>
              <a:gd name="connsiteY2" fmla="*/ 6858001 h 6858001"/>
              <a:gd name="connsiteX3" fmla="*/ 1653760 w 5207000"/>
              <a:gd name="connsiteY3" fmla="*/ 6858001 h 6858001"/>
              <a:gd name="connsiteX4" fmla="*/ 0 w 5207000"/>
              <a:gd name="connsiteY4" fmla="*/ 3426137 h 6858001"/>
              <a:gd name="connsiteX5" fmla="*/ 1651001 w 5207000"/>
              <a:gd name="connsiteY5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7000" h="6858001">
                <a:moveTo>
                  <a:pt x="1651001" y="0"/>
                </a:moveTo>
                <a:lnTo>
                  <a:pt x="5207000" y="0"/>
                </a:lnTo>
                <a:lnTo>
                  <a:pt x="5207000" y="6858001"/>
                </a:lnTo>
                <a:lnTo>
                  <a:pt x="1653760" y="6858001"/>
                </a:lnTo>
                <a:lnTo>
                  <a:pt x="0" y="3426137"/>
                </a:lnTo>
                <a:lnTo>
                  <a:pt x="1651001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"/>
                  <a:lumOff val="94000"/>
                </a:schemeClr>
              </a:gs>
              <a:gs pos="90000">
                <a:srgbClr val="E0EAF5"/>
              </a:gs>
            </a:gsLst>
            <a:lin ang="2700000" scaled="0"/>
          </a:gradFill>
          <a:ln w="254000">
            <a:noFill/>
          </a:ln>
          <a:effectLst>
            <a:innerShdw blurRad="190500" dist="114300" dir="13500000">
              <a:srgbClr val="546F90">
                <a:alpha val="50000"/>
              </a:srgbClr>
            </a:innerShdw>
          </a:effectLst>
        </p:spPr>
      </p:pic>
      <p:sp>
        <p:nvSpPr>
          <p:cNvPr id="23" name="!!11"/>
          <p:cNvSpPr txBox="1"/>
          <p:nvPr>
            <p:custDataLst>
              <p:tags r:id="rId80"/>
            </p:custDataLst>
          </p:nvPr>
        </p:nvSpPr>
        <p:spPr>
          <a:xfrm>
            <a:off x="4009628" y="475672"/>
            <a:ext cx="4172743" cy="768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dirty="0">
                <a:sym typeface="+mn-ea"/>
              </a:rPr>
              <a:t>时间序列分析</a:t>
            </a:r>
            <a:endParaRPr lang="zh-CN" altLang="en-US" dirty="0"/>
          </a:p>
        </p:txBody>
      </p:sp>
      <p:sp>
        <p:nvSpPr>
          <p:cNvPr id="237" name="PA-文本框 49"/>
          <p:cNvSpPr txBox="1"/>
          <p:nvPr>
            <p:custDataLst>
              <p:tags r:id="rId81"/>
            </p:custDataLst>
          </p:nvPr>
        </p:nvSpPr>
        <p:spPr>
          <a:xfrm>
            <a:off x="19532043" y="4680518"/>
            <a:ext cx="16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cap="all">
                <a:solidFill>
                  <a:srgbClr val="516070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dirty="0"/>
              <a:t>Read  More</a:t>
            </a:r>
            <a:endParaRPr lang="zh-CN" altLang="en-US" dirty="0"/>
          </a:p>
        </p:txBody>
      </p:sp>
      <p:pic>
        <p:nvPicPr>
          <p:cNvPr id="238" name="图形 237"/>
          <p:cNvPicPr>
            <a:picLocks noChangeAspect="1"/>
          </p:cNvPicPr>
          <p:nvPr>
            <p:custDataLst>
              <p:tags r:id="rId82"/>
            </p:custDataLst>
          </p:nvPr>
        </p:nvPicPr>
        <p:blipFill>
          <a:blip r:embed="rId83"/>
          <a:stretch>
            <a:fillRect/>
          </a:stretch>
        </p:blipFill>
        <p:spPr>
          <a:xfrm rot="5400000">
            <a:off x="21100082" y="4671396"/>
            <a:ext cx="361950" cy="361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39" name="文本框 238"/>
          <p:cNvSpPr txBox="1"/>
          <p:nvPr>
            <p:custDataLst>
              <p:tags r:id="rId84"/>
            </p:custDataLst>
          </p:nvPr>
        </p:nvSpPr>
        <p:spPr>
          <a:xfrm>
            <a:off x="676275" y="-976605"/>
            <a:ext cx="6083300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en-US" altLang="zh-CN" sz="5400" dirty="0">
                <a:noFill/>
              </a:rPr>
              <a:t>PART 03</a:t>
            </a:r>
            <a:endParaRPr lang="zh-CN" altLang="en-US" sz="5400" dirty="0">
              <a:noFill/>
            </a:endParaRPr>
          </a:p>
        </p:txBody>
      </p:sp>
      <p:grpSp>
        <p:nvGrpSpPr>
          <p:cNvPr id="460" name="组合 459"/>
          <p:cNvGrpSpPr/>
          <p:nvPr/>
        </p:nvGrpSpPr>
        <p:grpSpPr>
          <a:xfrm rot="1856454">
            <a:off x="12311771" y="-11264449"/>
            <a:ext cx="3471809" cy="6767830"/>
            <a:chOff x="276677" y="1664970"/>
            <a:chExt cx="3471809" cy="6767830"/>
          </a:xfrm>
        </p:grpSpPr>
        <p:grpSp>
          <p:nvGrpSpPr>
            <p:cNvPr id="461" name="PA-组合 2"/>
            <p:cNvGrpSpPr/>
            <p:nvPr>
              <p:custDataLst>
                <p:tags r:id="rId85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482" name="PA-圆角矩形 9"/>
              <p:cNvSpPr/>
              <p:nvPr>
                <p:custDataLst>
                  <p:tags r:id="rId86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83" name="PA-任意多边形 20"/>
              <p:cNvSpPr/>
              <p:nvPr>
                <p:custDataLst>
                  <p:tags r:id="rId87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62" name="PA-圆角矩形 10"/>
            <p:cNvSpPr/>
            <p:nvPr>
              <p:custDataLst>
                <p:tags r:id="rId88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3" name="PA-圆角矩形 11"/>
            <p:cNvSpPr/>
            <p:nvPr>
              <p:custDataLst>
                <p:tags r:id="rId89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4" name="PA-椭圆 14"/>
            <p:cNvSpPr/>
            <p:nvPr>
              <p:custDataLst>
                <p:tags r:id="rId90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5" name="PA-椭圆 15"/>
            <p:cNvSpPr/>
            <p:nvPr>
              <p:custDataLst>
                <p:tags r:id="rId91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6" name="PA-椭圆 16"/>
            <p:cNvSpPr/>
            <p:nvPr>
              <p:custDataLst>
                <p:tags r:id="rId92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7" name="PA-圆角矩形 23"/>
            <p:cNvSpPr/>
            <p:nvPr>
              <p:custDataLst>
                <p:tags r:id="rId93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468" name="图片 467"/>
            <p:cNvPicPr/>
            <p:nvPr>
              <p:custDataLst>
                <p:tags r:id="rId94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469" name="PA-文本框 28"/>
            <p:cNvSpPr txBox="1"/>
            <p:nvPr>
              <p:custDataLst>
                <p:tags r:id="rId95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0" name="PA-文本框 25"/>
            <p:cNvSpPr txBox="1"/>
            <p:nvPr>
              <p:custDataLst>
                <p:tags r:id="rId96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71" name="PA-圆角矩形 24"/>
            <p:cNvSpPr/>
            <p:nvPr>
              <p:custDataLst>
                <p:tags r:id="rId97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72" name="PA-文本框 29"/>
            <p:cNvSpPr txBox="1"/>
            <p:nvPr>
              <p:custDataLst>
                <p:tags r:id="rId98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3" name="PA-文本框 29"/>
            <p:cNvSpPr txBox="1"/>
            <p:nvPr>
              <p:custDataLst>
                <p:tags r:id="rId99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4" name="PA-文本框 25"/>
            <p:cNvSpPr txBox="1"/>
            <p:nvPr>
              <p:custDataLst>
                <p:tags r:id="rId100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75" name="PA-文本框 28"/>
            <p:cNvSpPr txBox="1"/>
            <p:nvPr>
              <p:custDataLst>
                <p:tags r:id="rId101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6" name="PA-文本框 48"/>
            <p:cNvSpPr txBox="1"/>
            <p:nvPr>
              <p:custDataLst>
                <p:tags r:id="rId102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7" name="PA-文本框 38"/>
            <p:cNvSpPr txBox="1"/>
            <p:nvPr>
              <p:custDataLst>
                <p:tags r:id="rId103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8" name="PA-文本框 38"/>
            <p:cNvSpPr txBox="1"/>
            <p:nvPr>
              <p:custDataLst>
                <p:tags r:id="rId104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9" name="PA-文本框 48"/>
            <p:cNvSpPr txBox="1"/>
            <p:nvPr>
              <p:custDataLst>
                <p:tags r:id="rId105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80" name="PA-椭圆 13"/>
            <p:cNvSpPr/>
            <p:nvPr>
              <p:custDataLst>
                <p:tags r:id="rId106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1" name="PA-文本框 49"/>
            <p:cNvSpPr txBox="1"/>
            <p:nvPr>
              <p:custDataLst>
                <p:tags r:id="rId107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484" name="组合 483"/>
          <p:cNvGrpSpPr/>
          <p:nvPr/>
        </p:nvGrpSpPr>
        <p:grpSpPr>
          <a:xfrm rot="1856454">
            <a:off x="17069355" y="-11618410"/>
            <a:ext cx="3471809" cy="6767830"/>
            <a:chOff x="276677" y="1664970"/>
            <a:chExt cx="3471809" cy="6767830"/>
          </a:xfrm>
        </p:grpSpPr>
        <p:grpSp>
          <p:nvGrpSpPr>
            <p:cNvPr id="485" name="PA-组合 2"/>
            <p:cNvGrpSpPr/>
            <p:nvPr>
              <p:custDataLst>
                <p:tags r:id="rId108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506" name="PA-圆角矩形 9"/>
              <p:cNvSpPr/>
              <p:nvPr>
                <p:custDataLst>
                  <p:tags r:id="rId109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507" name="PA-任意多边形 20"/>
              <p:cNvSpPr/>
              <p:nvPr>
                <p:custDataLst>
                  <p:tags r:id="rId110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86" name="PA-圆角矩形 10"/>
            <p:cNvSpPr/>
            <p:nvPr>
              <p:custDataLst>
                <p:tags r:id="rId111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7" name="PA-圆角矩形 11"/>
            <p:cNvSpPr/>
            <p:nvPr>
              <p:custDataLst>
                <p:tags r:id="rId112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8" name="PA-椭圆 14"/>
            <p:cNvSpPr/>
            <p:nvPr>
              <p:custDataLst>
                <p:tags r:id="rId113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9" name="PA-椭圆 15"/>
            <p:cNvSpPr/>
            <p:nvPr>
              <p:custDataLst>
                <p:tags r:id="rId114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0" name="PA-椭圆 16"/>
            <p:cNvSpPr/>
            <p:nvPr>
              <p:custDataLst>
                <p:tags r:id="rId115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1" name="PA-圆角矩形 23"/>
            <p:cNvSpPr/>
            <p:nvPr>
              <p:custDataLst>
                <p:tags r:id="rId116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492" name="图片 491"/>
            <p:cNvPicPr/>
            <p:nvPr>
              <p:custDataLst>
                <p:tags r:id="rId11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493" name="PA-文本框 28"/>
            <p:cNvSpPr txBox="1"/>
            <p:nvPr>
              <p:custDataLst>
                <p:tags r:id="rId118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94" name="PA-文本框 25"/>
            <p:cNvSpPr txBox="1"/>
            <p:nvPr>
              <p:custDataLst>
                <p:tags r:id="rId119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95" name="PA-圆角矩形 24"/>
            <p:cNvSpPr/>
            <p:nvPr>
              <p:custDataLst>
                <p:tags r:id="rId120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6" name="PA-文本框 29"/>
            <p:cNvSpPr txBox="1"/>
            <p:nvPr>
              <p:custDataLst>
                <p:tags r:id="rId121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97" name="PA-文本框 29"/>
            <p:cNvSpPr txBox="1"/>
            <p:nvPr>
              <p:custDataLst>
                <p:tags r:id="rId122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98" name="PA-文本框 25"/>
            <p:cNvSpPr txBox="1"/>
            <p:nvPr>
              <p:custDataLst>
                <p:tags r:id="rId123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99" name="PA-文本框 28"/>
            <p:cNvSpPr txBox="1"/>
            <p:nvPr>
              <p:custDataLst>
                <p:tags r:id="rId124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00" name="PA-文本框 48"/>
            <p:cNvSpPr txBox="1"/>
            <p:nvPr>
              <p:custDataLst>
                <p:tags r:id="rId125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01" name="PA-文本框 38"/>
            <p:cNvSpPr txBox="1"/>
            <p:nvPr>
              <p:custDataLst>
                <p:tags r:id="rId126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02" name="PA-文本框 38"/>
            <p:cNvSpPr txBox="1"/>
            <p:nvPr>
              <p:custDataLst>
                <p:tags r:id="rId127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03" name="PA-文本框 48"/>
            <p:cNvSpPr txBox="1"/>
            <p:nvPr>
              <p:custDataLst>
                <p:tags r:id="rId128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04" name="PA-椭圆 13"/>
            <p:cNvSpPr/>
            <p:nvPr>
              <p:custDataLst>
                <p:tags r:id="rId129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05" name="PA-文本框 49"/>
            <p:cNvSpPr txBox="1"/>
            <p:nvPr>
              <p:custDataLst>
                <p:tags r:id="rId130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508" name="组合 507"/>
          <p:cNvGrpSpPr/>
          <p:nvPr/>
        </p:nvGrpSpPr>
        <p:grpSpPr>
          <a:xfrm rot="1856454">
            <a:off x="13313355" y="-5696698"/>
            <a:ext cx="3471809" cy="6767830"/>
            <a:chOff x="276677" y="1664970"/>
            <a:chExt cx="3471809" cy="6767830"/>
          </a:xfrm>
        </p:grpSpPr>
        <p:grpSp>
          <p:nvGrpSpPr>
            <p:cNvPr id="509" name="PA-组合 2"/>
            <p:cNvGrpSpPr/>
            <p:nvPr>
              <p:custDataLst>
                <p:tags r:id="rId131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530" name="PA-圆角矩形 9"/>
              <p:cNvSpPr/>
              <p:nvPr>
                <p:custDataLst>
                  <p:tags r:id="rId132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531" name="PA-任意多边形 20"/>
              <p:cNvSpPr/>
              <p:nvPr>
                <p:custDataLst>
                  <p:tags r:id="rId133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510" name="PA-圆角矩形 10"/>
            <p:cNvSpPr/>
            <p:nvPr>
              <p:custDataLst>
                <p:tags r:id="rId134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1" name="PA-圆角矩形 11"/>
            <p:cNvSpPr/>
            <p:nvPr>
              <p:custDataLst>
                <p:tags r:id="rId135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2" name="PA-椭圆 14"/>
            <p:cNvSpPr/>
            <p:nvPr>
              <p:custDataLst>
                <p:tags r:id="rId136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3" name="PA-椭圆 15"/>
            <p:cNvSpPr/>
            <p:nvPr>
              <p:custDataLst>
                <p:tags r:id="rId137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4" name="PA-椭圆 16"/>
            <p:cNvSpPr/>
            <p:nvPr>
              <p:custDataLst>
                <p:tags r:id="rId138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5" name="PA-圆角矩形 23"/>
            <p:cNvSpPr/>
            <p:nvPr>
              <p:custDataLst>
                <p:tags r:id="rId139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7" name="PA-文本框 28"/>
            <p:cNvSpPr txBox="1"/>
            <p:nvPr>
              <p:custDataLst>
                <p:tags r:id="rId140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18" name="PA-文本框 25"/>
            <p:cNvSpPr txBox="1"/>
            <p:nvPr>
              <p:custDataLst>
                <p:tags r:id="rId141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519" name="PA-圆角矩形 24"/>
            <p:cNvSpPr/>
            <p:nvPr>
              <p:custDataLst>
                <p:tags r:id="rId142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0" name="PA-文本框 29"/>
            <p:cNvSpPr txBox="1"/>
            <p:nvPr>
              <p:custDataLst>
                <p:tags r:id="rId143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1" name="PA-文本框 29"/>
            <p:cNvSpPr txBox="1"/>
            <p:nvPr>
              <p:custDataLst>
                <p:tags r:id="rId144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2" name="PA-文本框 25"/>
            <p:cNvSpPr txBox="1"/>
            <p:nvPr>
              <p:custDataLst>
                <p:tags r:id="rId145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523" name="PA-文本框 28"/>
            <p:cNvSpPr txBox="1"/>
            <p:nvPr>
              <p:custDataLst>
                <p:tags r:id="rId146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4" name="PA-文本框 48"/>
            <p:cNvSpPr txBox="1"/>
            <p:nvPr>
              <p:custDataLst>
                <p:tags r:id="rId147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5" name="PA-文本框 38"/>
            <p:cNvSpPr txBox="1"/>
            <p:nvPr>
              <p:custDataLst>
                <p:tags r:id="rId148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6" name="PA-文本框 38"/>
            <p:cNvSpPr txBox="1"/>
            <p:nvPr>
              <p:custDataLst>
                <p:tags r:id="rId149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7" name="PA-文本框 48"/>
            <p:cNvSpPr txBox="1"/>
            <p:nvPr>
              <p:custDataLst>
                <p:tags r:id="rId150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8" name="PA-椭圆 13"/>
            <p:cNvSpPr/>
            <p:nvPr>
              <p:custDataLst>
                <p:tags r:id="rId151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9" name="PA-文本框 49"/>
            <p:cNvSpPr txBox="1"/>
            <p:nvPr>
              <p:custDataLst>
                <p:tags r:id="rId152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pic>
        <p:nvPicPr>
          <p:cNvPr id="2" name="图片 1" descr="笛卡尔热力图-副本 (2)"/>
          <p:cNvPicPr>
            <a:picLocks noChangeAspect="1"/>
          </p:cNvPicPr>
          <p:nvPr>
            <p:custDataLst>
              <p:tags r:id="rId153"/>
            </p:custDataLst>
          </p:nvPr>
        </p:nvPicPr>
        <p:blipFill>
          <a:blip r:embed="rId154"/>
          <a:stretch>
            <a:fillRect/>
          </a:stretch>
        </p:blipFill>
        <p:spPr>
          <a:xfrm>
            <a:off x="6233795" y="2011045"/>
            <a:ext cx="5379720" cy="3586480"/>
          </a:xfrm>
          <a:prstGeom prst="rect">
            <a:avLst/>
          </a:prstGeom>
        </p:spPr>
      </p:pic>
      <p:pic>
        <p:nvPicPr>
          <p:cNvPr id="3" name="图片 2" descr="笛卡尔热力图-副本 (1)"/>
          <p:cNvPicPr>
            <a:picLocks noChangeAspect="1"/>
          </p:cNvPicPr>
          <p:nvPr>
            <p:custDataLst>
              <p:tags r:id="rId155"/>
            </p:custDataLst>
          </p:nvPr>
        </p:nvPicPr>
        <p:blipFill>
          <a:blip r:embed="rId156"/>
          <a:stretch>
            <a:fillRect/>
          </a:stretch>
        </p:blipFill>
        <p:spPr>
          <a:xfrm>
            <a:off x="561975" y="2049780"/>
            <a:ext cx="5360035" cy="3573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-0.42435 1.24791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4" y="62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04167E-6 2.96296E-6 L -0.42435 1.24791 " pathEditMode="relative" rAng="0" ptsTypes="AA">
                                      <p:cBhvr>
                                        <p:cTn id="8" dur="175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4" y="62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79167E-6 -4.44444E-6 L -0.42434 1.24792 " pathEditMode="relative" rAng="0" ptsTypes="AA">
                                      <p:cBhvr>
                                        <p:cTn id="10" dur="175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4" y="6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: 圆角 94"/>
          <p:cNvSpPr/>
          <p:nvPr/>
        </p:nvSpPr>
        <p:spPr>
          <a:xfrm>
            <a:off x="97155" y="1746885"/>
            <a:ext cx="11949430" cy="4530090"/>
          </a:xfrm>
          <a:prstGeom prst="roundRect">
            <a:avLst>
              <a:gd name="adj" fmla="val 4787"/>
            </a:avLst>
          </a:prstGeom>
          <a:solidFill>
            <a:srgbClr val="D4E0ED"/>
          </a:solidFill>
          <a:ln w="254000">
            <a:gradFill flip="none" rotWithShape="1">
              <a:gsLst>
                <a:gs pos="44000">
                  <a:schemeClr val="bg1">
                    <a:alpha val="68000"/>
                  </a:schemeClr>
                </a:gs>
                <a:gs pos="56000">
                  <a:srgbClr val="D4E1ED">
                    <a:lumMod val="75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2" name="PA-文本框 49"/>
          <p:cNvSpPr txBox="1"/>
          <p:nvPr>
            <p:custDataLst>
              <p:tags r:id="rId1"/>
            </p:custDataLst>
          </p:nvPr>
        </p:nvSpPr>
        <p:spPr>
          <a:xfrm>
            <a:off x="19532043" y="4680518"/>
            <a:ext cx="16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cap="all">
                <a:solidFill>
                  <a:srgbClr val="516070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dirty="0"/>
              <a:t>Read  More</a:t>
            </a:r>
            <a:endParaRPr lang="zh-CN" altLang="en-US" dirty="0"/>
          </a:p>
        </p:txBody>
      </p:sp>
      <p:pic>
        <p:nvPicPr>
          <p:cNvPr id="233" name="图形 2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1100082" y="4671396"/>
            <a:ext cx="361950" cy="361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34" name="!!1~"/>
          <p:cNvSpPr txBox="1"/>
          <p:nvPr/>
        </p:nvSpPr>
        <p:spPr>
          <a:xfrm>
            <a:off x="676275" y="-824879"/>
            <a:ext cx="6083300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en-US" altLang="zh-CN" sz="5400" dirty="0">
                <a:noFill/>
              </a:rPr>
              <a:t>PART 04</a:t>
            </a:r>
            <a:endParaRPr lang="zh-CN" altLang="en-US" sz="5400" dirty="0">
              <a:noFill/>
            </a:endParaRPr>
          </a:p>
        </p:txBody>
      </p:sp>
      <p:grpSp>
        <p:nvGrpSpPr>
          <p:cNvPr id="457" name="组合 456"/>
          <p:cNvGrpSpPr/>
          <p:nvPr/>
        </p:nvGrpSpPr>
        <p:grpSpPr>
          <a:xfrm rot="1856454">
            <a:off x="12184771" y="-11391449"/>
            <a:ext cx="3471809" cy="6767830"/>
            <a:chOff x="276677" y="1664970"/>
            <a:chExt cx="3471809" cy="6767830"/>
          </a:xfrm>
        </p:grpSpPr>
        <p:grpSp>
          <p:nvGrpSpPr>
            <p:cNvPr id="458" name="PA-组合 2"/>
            <p:cNvGrpSpPr/>
            <p:nvPr>
              <p:custDataLst>
                <p:tags r:id="rId3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479" name="PA-圆角矩形 9"/>
              <p:cNvSpPr/>
              <p:nvPr>
                <p:custDataLst>
                  <p:tags r:id="rId4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80" name="PA-任意多边形 20"/>
              <p:cNvSpPr/>
              <p:nvPr>
                <p:custDataLst>
                  <p:tags r:id="rId5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59" name="PA-圆角矩形 10"/>
            <p:cNvSpPr/>
            <p:nvPr>
              <p:custDataLst>
                <p:tags r:id="rId6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0" name="PA-圆角矩形 11"/>
            <p:cNvSpPr/>
            <p:nvPr>
              <p:custDataLst>
                <p:tags r:id="rId7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1" name="PA-椭圆 14"/>
            <p:cNvSpPr/>
            <p:nvPr>
              <p:custDataLst>
                <p:tags r:id="rId8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2" name="PA-椭圆 15"/>
            <p:cNvSpPr/>
            <p:nvPr>
              <p:custDataLst>
                <p:tags r:id="rId9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3" name="PA-椭圆 16"/>
            <p:cNvSpPr/>
            <p:nvPr>
              <p:custDataLst>
                <p:tags r:id="rId10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4" name="PA-圆角矩形 23"/>
            <p:cNvSpPr/>
            <p:nvPr>
              <p:custDataLst>
                <p:tags r:id="rId11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465" name="图片 464"/>
            <p:cNvPicPr/>
            <p:nvPr>
              <p:custDataLst>
                <p:tags r:id="rId12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466" name="PA-文本框 28"/>
            <p:cNvSpPr txBox="1"/>
            <p:nvPr>
              <p:custDataLst>
                <p:tags r:id="rId14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67" name="PA-文本框 25"/>
            <p:cNvSpPr txBox="1"/>
            <p:nvPr>
              <p:custDataLst>
                <p:tags r:id="rId15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68" name="PA-圆角矩形 24"/>
            <p:cNvSpPr/>
            <p:nvPr>
              <p:custDataLst>
                <p:tags r:id="rId16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9" name="PA-文本框 29"/>
            <p:cNvSpPr txBox="1"/>
            <p:nvPr>
              <p:custDataLst>
                <p:tags r:id="rId17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0" name="PA-文本框 29"/>
            <p:cNvSpPr txBox="1"/>
            <p:nvPr>
              <p:custDataLst>
                <p:tags r:id="rId18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1" name="PA-文本框 25"/>
            <p:cNvSpPr txBox="1"/>
            <p:nvPr>
              <p:custDataLst>
                <p:tags r:id="rId19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72" name="PA-文本框 28"/>
            <p:cNvSpPr txBox="1"/>
            <p:nvPr>
              <p:custDataLst>
                <p:tags r:id="rId20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3" name="PA-文本框 48"/>
            <p:cNvSpPr txBox="1"/>
            <p:nvPr>
              <p:custDataLst>
                <p:tags r:id="rId21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4" name="PA-文本框 38"/>
            <p:cNvSpPr txBox="1"/>
            <p:nvPr>
              <p:custDataLst>
                <p:tags r:id="rId22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5" name="PA-文本框 38"/>
            <p:cNvSpPr txBox="1"/>
            <p:nvPr>
              <p:custDataLst>
                <p:tags r:id="rId23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6" name="PA-文本框 48"/>
            <p:cNvSpPr txBox="1"/>
            <p:nvPr>
              <p:custDataLst>
                <p:tags r:id="rId24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7" name="PA-椭圆 13"/>
            <p:cNvSpPr/>
            <p:nvPr>
              <p:custDataLst>
                <p:tags r:id="rId25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78" name="PA-文本框 49"/>
            <p:cNvSpPr txBox="1"/>
            <p:nvPr>
              <p:custDataLst>
                <p:tags r:id="rId26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481" name="组合 480"/>
          <p:cNvGrpSpPr/>
          <p:nvPr/>
        </p:nvGrpSpPr>
        <p:grpSpPr>
          <a:xfrm rot="1856454">
            <a:off x="16942355" y="-11745410"/>
            <a:ext cx="3471809" cy="6767830"/>
            <a:chOff x="276677" y="1664970"/>
            <a:chExt cx="3471809" cy="6767830"/>
          </a:xfrm>
        </p:grpSpPr>
        <p:grpSp>
          <p:nvGrpSpPr>
            <p:cNvPr id="482" name="PA-组合 2"/>
            <p:cNvGrpSpPr/>
            <p:nvPr>
              <p:custDataLst>
                <p:tags r:id="rId27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503" name="PA-圆角矩形 9"/>
              <p:cNvSpPr/>
              <p:nvPr>
                <p:custDataLst>
                  <p:tags r:id="rId28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504" name="PA-任意多边形 20"/>
              <p:cNvSpPr/>
              <p:nvPr>
                <p:custDataLst>
                  <p:tags r:id="rId29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83" name="PA-圆角矩形 10"/>
            <p:cNvSpPr/>
            <p:nvPr>
              <p:custDataLst>
                <p:tags r:id="rId30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4" name="PA-圆角矩形 11"/>
            <p:cNvSpPr/>
            <p:nvPr>
              <p:custDataLst>
                <p:tags r:id="rId31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5" name="PA-椭圆 14"/>
            <p:cNvSpPr/>
            <p:nvPr>
              <p:custDataLst>
                <p:tags r:id="rId32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6" name="PA-椭圆 15"/>
            <p:cNvSpPr/>
            <p:nvPr>
              <p:custDataLst>
                <p:tags r:id="rId33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7" name="PA-椭圆 16"/>
            <p:cNvSpPr/>
            <p:nvPr>
              <p:custDataLst>
                <p:tags r:id="rId34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8" name="PA-圆角矩形 23"/>
            <p:cNvSpPr/>
            <p:nvPr>
              <p:custDataLst>
                <p:tags r:id="rId35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489" name="图片 488"/>
            <p:cNvPicPr/>
            <p:nvPr>
              <p:custDataLst>
                <p:tags r:id="rId36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490" name="PA-文本框 28"/>
            <p:cNvSpPr txBox="1"/>
            <p:nvPr>
              <p:custDataLst>
                <p:tags r:id="rId37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91" name="PA-文本框 25"/>
            <p:cNvSpPr txBox="1"/>
            <p:nvPr>
              <p:custDataLst>
                <p:tags r:id="rId38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92" name="PA-圆角矩形 24"/>
            <p:cNvSpPr/>
            <p:nvPr>
              <p:custDataLst>
                <p:tags r:id="rId39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3" name="PA-文本框 29"/>
            <p:cNvSpPr txBox="1"/>
            <p:nvPr>
              <p:custDataLst>
                <p:tags r:id="rId40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94" name="PA-文本框 29"/>
            <p:cNvSpPr txBox="1"/>
            <p:nvPr>
              <p:custDataLst>
                <p:tags r:id="rId41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95" name="PA-文本框 25"/>
            <p:cNvSpPr txBox="1"/>
            <p:nvPr>
              <p:custDataLst>
                <p:tags r:id="rId42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96" name="PA-文本框 28"/>
            <p:cNvSpPr txBox="1"/>
            <p:nvPr>
              <p:custDataLst>
                <p:tags r:id="rId43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97" name="PA-文本框 48"/>
            <p:cNvSpPr txBox="1"/>
            <p:nvPr>
              <p:custDataLst>
                <p:tags r:id="rId44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98" name="PA-文本框 38"/>
            <p:cNvSpPr txBox="1"/>
            <p:nvPr>
              <p:custDataLst>
                <p:tags r:id="rId45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99" name="PA-文本框 38"/>
            <p:cNvSpPr txBox="1"/>
            <p:nvPr>
              <p:custDataLst>
                <p:tags r:id="rId46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00" name="PA-文本框 48"/>
            <p:cNvSpPr txBox="1"/>
            <p:nvPr>
              <p:custDataLst>
                <p:tags r:id="rId47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01" name="PA-椭圆 13"/>
            <p:cNvSpPr/>
            <p:nvPr>
              <p:custDataLst>
                <p:tags r:id="rId48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02" name="PA-文本框 49"/>
            <p:cNvSpPr txBox="1"/>
            <p:nvPr>
              <p:custDataLst>
                <p:tags r:id="rId49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505" name="组合 504"/>
          <p:cNvGrpSpPr/>
          <p:nvPr/>
        </p:nvGrpSpPr>
        <p:grpSpPr>
          <a:xfrm rot="1856454">
            <a:off x="13313355" y="-5696698"/>
            <a:ext cx="3471809" cy="6767830"/>
            <a:chOff x="276677" y="1664970"/>
            <a:chExt cx="3471809" cy="6767830"/>
          </a:xfrm>
        </p:grpSpPr>
        <p:grpSp>
          <p:nvGrpSpPr>
            <p:cNvPr id="506" name="PA-组合 2"/>
            <p:cNvGrpSpPr/>
            <p:nvPr>
              <p:custDataLst>
                <p:tags r:id="rId50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527" name="PA-圆角矩形 9"/>
              <p:cNvSpPr/>
              <p:nvPr>
                <p:custDataLst>
                  <p:tags r:id="rId51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528" name="PA-任意多边形 20"/>
              <p:cNvSpPr/>
              <p:nvPr>
                <p:custDataLst>
                  <p:tags r:id="rId52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507" name="PA-圆角矩形 10"/>
            <p:cNvSpPr/>
            <p:nvPr>
              <p:custDataLst>
                <p:tags r:id="rId53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08" name="PA-圆角矩形 11"/>
            <p:cNvSpPr/>
            <p:nvPr>
              <p:custDataLst>
                <p:tags r:id="rId54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09" name="PA-椭圆 14"/>
            <p:cNvSpPr/>
            <p:nvPr>
              <p:custDataLst>
                <p:tags r:id="rId55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0" name="PA-椭圆 15"/>
            <p:cNvSpPr/>
            <p:nvPr>
              <p:custDataLst>
                <p:tags r:id="rId56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1" name="PA-椭圆 16"/>
            <p:cNvSpPr/>
            <p:nvPr>
              <p:custDataLst>
                <p:tags r:id="rId57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2" name="PA-圆角矩形 23"/>
            <p:cNvSpPr/>
            <p:nvPr>
              <p:custDataLst>
                <p:tags r:id="rId58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4" name="PA-文本框 28"/>
            <p:cNvSpPr txBox="1"/>
            <p:nvPr>
              <p:custDataLst>
                <p:tags r:id="rId59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15" name="PA-文本框 25"/>
            <p:cNvSpPr txBox="1"/>
            <p:nvPr>
              <p:custDataLst>
                <p:tags r:id="rId60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516" name="PA-圆角矩形 24"/>
            <p:cNvSpPr/>
            <p:nvPr>
              <p:custDataLst>
                <p:tags r:id="rId61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7" name="PA-文本框 29"/>
            <p:cNvSpPr txBox="1"/>
            <p:nvPr>
              <p:custDataLst>
                <p:tags r:id="rId62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18" name="PA-文本框 29"/>
            <p:cNvSpPr txBox="1"/>
            <p:nvPr>
              <p:custDataLst>
                <p:tags r:id="rId63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19" name="PA-文本框 25"/>
            <p:cNvSpPr txBox="1"/>
            <p:nvPr>
              <p:custDataLst>
                <p:tags r:id="rId64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520" name="PA-文本框 28"/>
            <p:cNvSpPr txBox="1"/>
            <p:nvPr>
              <p:custDataLst>
                <p:tags r:id="rId65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1" name="PA-文本框 48"/>
            <p:cNvSpPr txBox="1"/>
            <p:nvPr>
              <p:custDataLst>
                <p:tags r:id="rId66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2" name="PA-文本框 38"/>
            <p:cNvSpPr txBox="1"/>
            <p:nvPr>
              <p:custDataLst>
                <p:tags r:id="rId67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3" name="PA-文本框 38"/>
            <p:cNvSpPr txBox="1"/>
            <p:nvPr>
              <p:custDataLst>
                <p:tags r:id="rId68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4" name="PA-文本框 48"/>
            <p:cNvSpPr txBox="1"/>
            <p:nvPr>
              <p:custDataLst>
                <p:tags r:id="rId69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5" name="PA-椭圆 13"/>
            <p:cNvSpPr/>
            <p:nvPr>
              <p:custDataLst>
                <p:tags r:id="rId70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6" name="PA-文本框 49"/>
            <p:cNvSpPr txBox="1"/>
            <p:nvPr>
              <p:custDataLst>
                <p:tags r:id="rId71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pic>
        <p:nvPicPr>
          <p:cNvPr id="2" name="图片 1" descr="电影评论数量随时间的分布情况_每日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860425" y="2581910"/>
            <a:ext cx="4934010" cy="2880000"/>
          </a:xfrm>
          <a:prstGeom prst="rect">
            <a:avLst/>
          </a:prstGeom>
        </p:spPr>
      </p:pic>
      <p:pic>
        <p:nvPicPr>
          <p:cNvPr id="3" name="图片 2" descr="各电影评论数量随时间的分布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5709285" y="2576830"/>
            <a:ext cx="5729032" cy="2880000"/>
          </a:xfrm>
          <a:prstGeom prst="rect">
            <a:avLst/>
          </a:prstGeom>
        </p:spPr>
      </p:pic>
      <p:sp>
        <p:nvSpPr>
          <p:cNvPr id="23" name="!!11"/>
          <p:cNvSpPr txBox="1"/>
          <p:nvPr/>
        </p:nvSpPr>
        <p:spPr>
          <a:xfrm>
            <a:off x="3339465" y="615950"/>
            <a:ext cx="5123180" cy="768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时间序列分析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: 圆角 94"/>
          <p:cNvSpPr/>
          <p:nvPr/>
        </p:nvSpPr>
        <p:spPr>
          <a:xfrm>
            <a:off x="113030" y="188595"/>
            <a:ext cx="11949430" cy="6462395"/>
          </a:xfrm>
          <a:prstGeom prst="roundRect">
            <a:avLst>
              <a:gd name="adj" fmla="val 4787"/>
            </a:avLst>
          </a:prstGeom>
          <a:solidFill>
            <a:srgbClr val="D4E0ED"/>
          </a:solidFill>
          <a:ln w="254000">
            <a:gradFill flip="none" rotWithShape="1">
              <a:gsLst>
                <a:gs pos="44000">
                  <a:schemeClr val="bg1">
                    <a:alpha val="68000"/>
                  </a:schemeClr>
                </a:gs>
                <a:gs pos="56000">
                  <a:srgbClr val="D4E1ED">
                    <a:lumMod val="75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2" name="PA-文本框 49"/>
          <p:cNvSpPr txBox="1"/>
          <p:nvPr>
            <p:custDataLst>
              <p:tags r:id="rId1"/>
            </p:custDataLst>
          </p:nvPr>
        </p:nvSpPr>
        <p:spPr>
          <a:xfrm>
            <a:off x="19532043" y="4680518"/>
            <a:ext cx="16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cap="all">
                <a:solidFill>
                  <a:srgbClr val="516070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dirty="0"/>
              <a:t>Read  More</a:t>
            </a:r>
            <a:endParaRPr lang="zh-CN" altLang="en-US" dirty="0"/>
          </a:p>
        </p:txBody>
      </p:sp>
      <p:pic>
        <p:nvPicPr>
          <p:cNvPr id="233" name="图形 2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1100082" y="4671396"/>
            <a:ext cx="361950" cy="361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34" name="!!1~"/>
          <p:cNvSpPr txBox="1"/>
          <p:nvPr/>
        </p:nvSpPr>
        <p:spPr>
          <a:xfrm>
            <a:off x="676275" y="-824879"/>
            <a:ext cx="6083300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en-US" altLang="zh-CN" sz="5400" dirty="0">
                <a:noFill/>
              </a:rPr>
              <a:t>PART 04</a:t>
            </a:r>
            <a:endParaRPr lang="zh-CN" altLang="en-US" sz="5400" dirty="0">
              <a:noFill/>
            </a:endParaRPr>
          </a:p>
        </p:txBody>
      </p:sp>
      <p:grpSp>
        <p:nvGrpSpPr>
          <p:cNvPr id="457" name="组合 456"/>
          <p:cNvGrpSpPr/>
          <p:nvPr/>
        </p:nvGrpSpPr>
        <p:grpSpPr>
          <a:xfrm rot="1856454">
            <a:off x="12184771" y="-11391449"/>
            <a:ext cx="3471809" cy="6767830"/>
            <a:chOff x="276677" y="1664970"/>
            <a:chExt cx="3471809" cy="6767830"/>
          </a:xfrm>
        </p:grpSpPr>
        <p:grpSp>
          <p:nvGrpSpPr>
            <p:cNvPr id="458" name="PA-组合 2"/>
            <p:cNvGrpSpPr/>
            <p:nvPr>
              <p:custDataLst>
                <p:tags r:id="rId3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479" name="PA-圆角矩形 9"/>
              <p:cNvSpPr/>
              <p:nvPr>
                <p:custDataLst>
                  <p:tags r:id="rId4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80" name="PA-任意多边形 20"/>
              <p:cNvSpPr/>
              <p:nvPr>
                <p:custDataLst>
                  <p:tags r:id="rId5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59" name="PA-圆角矩形 10"/>
            <p:cNvSpPr/>
            <p:nvPr>
              <p:custDataLst>
                <p:tags r:id="rId6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0" name="PA-圆角矩形 11"/>
            <p:cNvSpPr/>
            <p:nvPr>
              <p:custDataLst>
                <p:tags r:id="rId7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1" name="PA-椭圆 14"/>
            <p:cNvSpPr/>
            <p:nvPr>
              <p:custDataLst>
                <p:tags r:id="rId8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2" name="PA-椭圆 15"/>
            <p:cNvSpPr/>
            <p:nvPr>
              <p:custDataLst>
                <p:tags r:id="rId9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3" name="PA-椭圆 16"/>
            <p:cNvSpPr/>
            <p:nvPr>
              <p:custDataLst>
                <p:tags r:id="rId10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4" name="PA-圆角矩形 23"/>
            <p:cNvSpPr/>
            <p:nvPr>
              <p:custDataLst>
                <p:tags r:id="rId11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465" name="图片 464"/>
            <p:cNvPicPr/>
            <p:nvPr>
              <p:custDataLst>
                <p:tags r:id="rId12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466" name="PA-文本框 28"/>
            <p:cNvSpPr txBox="1"/>
            <p:nvPr>
              <p:custDataLst>
                <p:tags r:id="rId14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67" name="PA-文本框 25"/>
            <p:cNvSpPr txBox="1"/>
            <p:nvPr>
              <p:custDataLst>
                <p:tags r:id="rId15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68" name="PA-圆角矩形 24"/>
            <p:cNvSpPr/>
            <p:nvPr>
              <p:custDataLst>
                <p:tags r:id="rId16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9" name="PA-文本框 29"/>
            <p:cNvSpPr txBox="1"/>
            <p:nvPr>
              <p:custDataLst>
                <p:tags r:id="rId17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0" name="PA-文本框 29"/>
            <p:cNvSpPr txBox="1"/>
            <p:nvPr>
              <p:custDataLst>
                <p:tags r:id="rId18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1" name="PA-文本框 25"/>
            <p:cNvSpPr txBox="1"/>
            <p:nvPr>
              <p:custDataLst>
                <p:tags r:id="rId19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72" name="PA-文本框 28"/>
            <p:cNvSpPr txBox="1"/>
            <p:nvPr>
              <p:custDataLst>
                <p:tags r:id="rId20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3" name="PA-文本框 48"/>
            <p:cNvSpPr txBox="1"/>
            <p:nvPr>
              <p:custDataLst>
                <p:tags r:id="rId21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4" name="PA-文本框 38"/>
            <p:cNvSpPr txBox="1"/>
            <p:nvPr>
              <p:custDataLst>
                <p:tags r:id="rId22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5" name="PA-文本框 38"/>
            <p:cNvSpPr txBox="1"/>
            <p:nvPr>
              <p:custDataLst>
                <p:tags r:id="rId23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6" name="PA-文本框 48"/>
            <p:cNvSpPr txBox="1"/>
            <p:nvPr>
              <p:custDataLst>
                <p:tags r:id="rId24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7" name="PA-椭圆 13"/>
            <p:cNvSpPr/>
            <p:nvPr>
              <p:custDataLst>
                <p:tags r:id="rId25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78" name="PA-文本框 49"/>
            <p:cNvSpPr txBox="1"/>
            <p:nvPr>
              <p:custDataLst>
                <p:tags r:id="rId26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481" name="组合 480"/>
          <p:cNvGrpSpPr/>
          <p:nvPr/>
        </p:nvGrpSpPr>
        <p:grpSpPr>
          <a:xfrm rot="1856454">
            <a:off x="16942355" y="-11745410"/>
            <a:ext cx="3471809" cy="6767830"/>
            <a:chOff x="276677" y="1664970"/>
            <a:chExt cx="3471809" cy="6767830"/>
          </a:xfrm>
        </p:grpSpPr>
        <p:grpSp>
          <p:nvGrpSpPr>
            <p:cNvPr id="482" name="PA-组合 2"/>
            <p:cNvGrpSpPr/>
            <p:nvPr>
              <p:custDataLst>
                <p:tags r:id="rId27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503" name="PA-圆角矩形 9"/>
              <p:cNvSpPr/>
              <p:nvPr>
                <p:custDataLst>
                  <p:tags r:id="rId28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504" name="PA-任意多边形 20"/>
              <p:cNvSpPr/>
              <p:nvPr>
                <p:custDataLst>
                  <p:tags r:id="rId29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83" name="PA-圆角矩形 10"/>
            <p:cNvSpPr/>
            <p:nvPr>
              <p:custDataLst>
                <p:tags r:id="rId30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4" name="PA-圆角矩形 11"/>
            <p:cNvSpPr/>
            <p:nvPr>
              <p:custDataLst>
                <p:tags r:id="rId31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5" name="PA-椭圆 14"/>
            <p:cNvSpPr/>
            <p:nvPr>
              <p:custDataLst>
                <p:tags r:id="rId32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6" name="PA-椭圆 15"/>
            <p:cNvSpPr/>
            <p:nvPr>
              <p:custDataLst>
                <p:tags r:id="rId33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7" name="PA-椭圆 16"/>
            <p:cNvSpPr/>
            <p:nvPr>
              <p:custDataLst>
                <p:tags r:id="rId34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8" name="PA-圆角矩形 23"/>
            <p:cNvSpPr/>
            <p:nvPr>
              <p:custDataLst>
                <p:tags r:id="rId35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489" name="图片 488"/>
            <p:cNvPicPr/>
            <p:nvPr>
              <p:custDataLst>
                <p:tags r:id="rId36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490" name="PA-文本框 28"/>
            <p:cNvSpPr txBox="1"/>
            <p:nvPr>
              <p:custDataLst>
                <p:tags r:id="rId37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91" name="PA-文本框 25"/>
            <p:cNvSpPr txBox="1"/>
            <p:nvPr>
              <p:custDataLst>
                <p:tags r:id="rId38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92" name="PA-圆角矩形 24"/>
            <p:cNvSpPr/>
            <p:nvPr>
              <p:custDataLst>
                <p:tags r:id="rId39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3" name="PA-文本框 29"/>
            <p:cNvSpPr txBox="1"/>
            <p:nvPr>
              <p:custDataLst>
                <p:tags r:id="rId40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94" name="PA-文本框 29"/>
            <p:cNvSpPr txBox="1"/>
            <p:nvPr>
              <p:custDataLst>
                <p:tags r:id="rId41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95" name="PA-文本框 25"/>
            <p:cNvSpPr txBox="1"/>
            <p:nvPr>
              <p:custDataLst>
                <p:tags r:id="rId42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96" name="PA-文本框 28"/>
            <p:cNvSpPr txBox="1"/>
            <p:nvPr>
              <p:custDataLst>
                <p:tags r:id="rId43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97" name="PA-文本框 48"/>
            <p:cNvSpPr txBox="1"/>
            <p:nvPr>
              <p:custDataLst>
                <p:tags r:id="rId44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98" name="PA-文本框 38"/>
            <p:cNvSpPr txBox="1"/>
            <p:nvPr>
              <p:custDataLst>
                <p:tags r:id="rId45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99" name="PA-文本框 38"/>
            <p:cNvSpPr txBox="1"/>
            <p:nvPr>
              <p:custDataLst>
                <p:tags r:id="rId46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00" name="PA-文本框 48"/>
            <p:cNvSpPr txBox="1"/>
            <p:nvPr>
              <p:custDataLst>
                <p:tags r:id="rId47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01" name="PA-椭圆 13"/>
            <p:cNvSpPr/>
            <p:nvPr>
              <p:custDataLst>
                <p:tags r:id="rId48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02" name="PA-文本框 49"/>
            <p:cNvSpPr txBox="1"/>
            <p:nvPr>
              <p:custDataLst>
                <p:tags r:id="rId49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505" name="组合 504"/>
          <p:cNvGrpSpPr/>
          <p:nvPr/>
        </p:nvGrpSpPr>
        <p:grpSpPr>
          <a:xfrm rot="1856454">
            <a:off x="13313355" y="-5696698"/>
            <a:ext cx="3471809" cy="6767830"/>
            <a:chOff x="276677" y="1664970"/>
            <a:chExt cx="3471809" cy="6767830"/>
          </a:xfrm>
        </p:grpSpPr>
        <p:grpSp>
          <p:nvGrpSpPr>
            <p:cNvPr id="506" name="PA-组合 2"/>
            <p:cNvGrpSpPr/>
            <p:nvPr>
              <p:custDataLst>
                <p:tags r:id="rId50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527" name="PA-圆角矩形 9"/>
              <p:cNvSpPr/>
              <p:nvPr>
                <p:custDataLst>
                  <p:tags r:id="rId51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528" name="PA-任意多边形 20"/>
              <p:cNvSpPr/>
              <p:nvPr>
                <p:custDataLst>
                  <p:tags r:id="rId52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507" name="PA-圆角矩形 10"/>
            <p:cNvSpPr/>
            <p:nvPr>
              <p:custDataLst>
                <p:tags r:id="rId53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08" name="PA-圆角矩形 11"/>
            <p:cNvSpPr/>
            <p:nvPr>
              <p:custDataLst>
                <p:tags r:id="rId54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09" name="PA-椭圆 14"/>
            <p:cNvSpPr/>
            <p:nvPr>
              <p:custDataLst>
                <p:tags r:id="rId55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0" name="PA-椭圆 15"/>
            <p:cNvSpPr/>
            <p:nvPr>
              <p:custDataLst>
                <p:tags r:id="rId56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1" name="PA-椭圆 16"/>
            <p:cNvSpPr/>
            <p:nvPr>
              <p:custDataLst>
                <p:tags r:id="rId57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2" name="PA-圆角矩形 23"/>
            <p:cNvSpPr/>
            <p:nvPr>
              <p:custDataLst>
                <p:tags r:id="rId58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4" name="PA-文本框 28"/>
            <p:cNvSpPr txBox="1"/>
            <p:nvPr>
              <p:custDataLst>
                <p:tags r:id="rId59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15" name="PA-文本框 25"/>
            <p:cNvSpPr txBox="1"/>
            <p:nvPr>
              <p:custDataLst>
                <p:tags r:id="rId60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516" name="PA-圆角矩形 24"/>
            <p:cNvSpPr/>
            <p:nvPr>
              <p:custDataLst>
                <p:tags r:id="rId61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7" name="PA-文本框 29"/>
            <p:cNvSpPr txBox="1"/>
            <p:nvPr>
              <p:custDataLst>
                <p:tags r:id="rId62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18" name="PA-文本框 29"/>
            <p:cNvSpPr txBox="1"/>
            <p:nvPr>
              <p:custDataLst>
                <p:tags r:id="rId63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19" name="PA-文本框 25"/>
            <p:cNvSpPr txBox="1"/>
            <p:nvPr>
              <p:custDataLst>
                <p:tags r:id="rId64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520" name="PA-文本框 28"/>
            <p:cNvSpPr txBox="1"/>
            <p:nvPr>
              <p:custDataLst>
                <p:tags r:id="rId65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1" name="PA-文本框 48"/>
            <p:cNvSpPr txBox="1"/>
            <p:nvPr>
              <p:custDataLst>
                <p:tags r:id="rId66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2" name="PA-文本框 38"/>
            <p:cNvSpPr txBox="1"/>
            <p:nvPr>
              <p:custDataLst>
                <p:tags r:id="rId67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3" name="PA-文本框 38"/>
            <p:cNvSpPr txBox="1"/>
            <p:nvPr>
              <p:custDataLst>
                <p:tags r:id="rId68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4" name="PA-文本框 48"/>
            <p:cNvSpPr txBox="1"/>
            <p:nvPr>
              <p:custDataLst>
                <p:tags r:id="rId69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5" name="PA-椭圆 13"/>
            <p:cNvSpPr/>
            <p:nvPr>
              <p:custDataLst>
                <p:tags r:id="rId70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6" name="PA-文本框 49"/>
            <p:cNvSpPr txBox="1"/>
            <p:nvPr>
              <p:custDataLst>
                <p:tags r:id="rId71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23" name="!!11"/>
          <p:cNvSpPr txBox="1"/>
          <p:nvPr/>
        </p:nvSpPr>
        <p:spPr>
          <a:xfrm>
            <a:off x="113030" y="617855"/>
            <a:ext cx="5123180" cy="768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时间序列分析</a:t>
            </a:r>
            <a:endParaRPr lang="zh-CN" altLang="en-US" dirty="0"/>
          </a:p>
        </p:txBody>
      </p:sp>
      <p:pic>
        <p:nvPicPr>
          <p:cNvPr id="5" name="图片 4" descr="累积平均评分随时间变化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202565" y="2197100"/>
            <a:ext cx="5772150" cy="3771900"/>
          </a:xfrm>
          <a:prstGeom prst="rect">
            <a:avLst/>
          </a:prstGeom>
        </p:spPr>
      </p:pic>
      <p:pic>
        <p:nvPicPr>
          <p:cNvPr id="6" name="图片 5" descr="累积平均评分随时间变化的3D柱状图4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6142990" y="2228215"/>
            <a:ext cx="5677535" cy="3709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PicPr>
            <a:picLocks noChangeAspect="1"/>
          </p:cNvPicPr>
          <p:nvPr/>
        </p:nvPicPr>
        <p:blipFill rotWithShape="1">
          <a:blip r:embed="rId1"/>
          <a:srcRect l="57059" r="-695"/>
          <a:stretch>
            <a:fillRect/>
          </a:stretch>
        </p:blipFill>
        <p:spPr>
          <a:xfrm>
            <a:off x="4791456" y="-173687"/>
            <a:ext cx="7571232" cy="7546944"/>
          </a:xfrm>
          <a:prstGeom prst="rect">
            <a:avLst/>
          </a:prstGeom>
        </p:spPr>
      </p:pic>
      <p:pic>
        <p:nvPicPr>
          <p:cNvPr id="4" name="图片 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PicPr>
            <a:picLocks noChangeAspect="1"/>
          </p:cNvPicPr>
          <p:nvPr/>
        </p:nvPicPr>
        <p:blipFill rotWithShape="1">
          <a:blip r:embed="rId2"/>
          <a:srcRect r="51491"/>
          <a:stretch>
            <a:fillRect/>
          </a:stretch>
        </p:blipFill>
        <p:spPr>
          <a:xfrm>
            <a:off x="4918524" y="273887"/>
            <a:ext cx="7170783" cy="6383252"/>
          </a:xfrm>
          <a:prstGeom prst="rect">
            <a:avLst/>
          </a:prstGeom>
        </p:spPr>
      </p:pic>
      <p:sp>
        <p:nvSpPr>
          <p:cNvPr id="6" name="文本框 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/>
        </p:nvSpPr>
        <p:spPr>
          <a:xfrm>
            <a:off x="725251" y="3387436"/>
            <a:ext cx="4109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4000" spc="-300" dirty="0">
                <a:solidFill>
                  <a:srgbClr val="5E7BF7"/>
                </a:solidFill>
                <a:ea typeface="思源黑体 CN Medium" panose="020B0600000000000000" pitchFamily="34" charset="-122"/>
              </a:rPr>
              <a:t>选题背景</a:t>
            </a:r>
            <a:endParaRPr lang="zh-CN" altLang="en-US" sz="4000" spc="-300" dirty="0">
              <a:solidFill>
                <a:srgbClr val="5E7BF7"/>
              </a:solidFill>
              <a:ea typeface="思源黑体 CN Medium" panose="020B0600000000000000" pitchFamily="34" charset="-122"/>
            </a:endParaRPr>
          </a:p>
        </p:txBody>
      </p:sp>
      <p:sp>
        <p:nvSpPr>
          <p:cNvPr id="8" name="文本框 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 txBox="1"/>
          <p:nvPr/>
        </p:nvSpPr>
        <p:spPr>
          <a:xfrm>
            <a:off x="594447" y="2540271"/>
            <a:ext cx="4787153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9340F5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sym typeface="+mn-ea"/>
              </a:rPr>
              <a:t>PART ONE</a:t>
            </a:r>
            <a:endParaRPr lang="en-US" altLang="zh-CN" sz="6600" b="1" dirty="0">
              <a:solidFill>
                <a:srgbClr val="9340F5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sym typeface="+mn-ea"/>
            </a:endParaRPr>
          </a:p>
        </p:txBody>
      </p:sp>
      <p:sp>
        <p:nvSpPr>
          <p:cNvPr id="9" name="Rectangle: Rounded Corners 22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779039" y="5209697"/>
            <a:ext cx="1402161" cy="38237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787400" dist="101600" dir="5400000" sx="80000" sy="80000" algn="t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id-ID" sz="1200" dirty="0"/>
              <a:t>Start</a:t>
            </a:r>
            <a:endParaRPr lang="en-US" altLang="id-ID" sz="1200" dirty="0"/>
          </a:p>
        </p:txBody>
      </p:sp>
      <p:pic>
        <p:nvPicPr>
          <p:cNvPr id="12" name="图片 1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05391" y="1430726"/>
            <a:ext cx="888459" cy="1006768"/>
          </a:xfrm>
          <a:prstGeom prst="rect">
            <a:avLst/>
          </a:prstGeom>
        </p:spPr>
      </p:pic>
      <p:sp>
        <p:nvSpPr>
          <p:cNvPr id="2" name="e7d195523061f1c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 hidden="1"/>
          <p:cNvSpPr txBox="1"/>
          <p:nvPr/>
        </p:nvSpPr>
        <p:spPr>
          <a:xfrm>
            <a:off x="-355600" y="1803400"/>
            <a:ext cx="3296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</a:t>
            </a:r>
            <a:endParaRPr lang="zh-CN" altLang="en-US" sz="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1856454">
            <a:off x="12184771" y="-11391449"/>
            <a:ext cx="3471809" cy="6767830"/>
            <a:chOff x="276677" y="1664970"/>
            <a:chExt cx="3471809" cy="6767830"/>
          </a:xfrm>
        </p:grpSpPr>
        <p:grpSp>
          <p:nvGrpSpPr>
            <p:cNvPr id="387" name="PA-组合 2"/>
            <p:cNvGrpSpPr/>
            <p:nvPr>
              <p:custDataLst>
                <p:tags r:id="rId1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388" name="PA-圆角矩形 9"/>
              <p:cNvSpPr/>
              <p:nvPr>
                <p:custDataLst>
                  <p:tags r:id="rId2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389" name="PA-任意多边形 20"/>
              <p:cNvSpPr/>
              <p:nvPr>
                <p:custDataLst>
                  <p:tags r:id="rId3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390" name="PA-圆角矩形 10"/>
            <p:cNvSpPr/>
            <p:nvPr>
              <p:custDataLst>
                <p:tags r:id="rId4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1" name="PA-圆角矩形 11"/>
            <p:cNvSpPr/>
            <p:nvPr>
              <p:custDataLst>
                <p:tags r:id="rId5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2" name="PA-椭圆 14"/>
            <p:cNvSpPr/>
            <p:nvPr>
              <p:custDataLst>
                <p:tags r:id="rId6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3" name="PA-椭圆 15"/>
            <p:cNvSpPr/>
            <p:nvPr>
              <p:custDataLst>
                <p:tags r:id="rId7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4" name="PA-椭圆 16"/>
            <p:cNvSpPr/>
            <p:nvPr>
              <p:custDataLst>
                <p:tags r:id="rId8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5" name="PA-圆角矩形 23"/>
            <p:cNvSpPr/>
            <p:nvPr>
              <p:custDataLst>
                <p:tags r:id="rId9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396" name="图片 395"/>
            <p:cNvPicPr/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397" name="PA-文本框 28"/>
            <p:cNvSpPr txBox="1"/>
            <p:nvPr>
              <p:custDataLst>
                <p:tags r:id="rId12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398" name="PA-文本框 25"/>
            <p:cNvSpPr txBox="1"/>
            <p:nvPr>
              <p:custDataLst>
                <p:tags r:id="rId13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399" name="PA-圆角矩形 24"/>
            <p:cNvSpPr/>
            <p:nvPr>
              <p:custDataLst>
                <p:tags r:id="rId14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00" name="PA-文本框 29"/>
            <p:cNvSpPr txBox="1"/>
            <p:nvPr>
              <p:custDataLst>
                <p:tags r:id="rId15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1" name="PA-文本框 29"/>
            <p:cNvSpPr txBox="1"/>
            <p:nvPr>
              <p:custDataLst>
                <p:tags r:id="rId16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2" name="PA-文本框 25"/>
            <p:cNvSpPr txBox="1"/>
            <p:nvPr>
              <p:custDataLst>
                <p:tags r:id="rId17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03" name="PA-文本框 28"/>
            <p:cNvSpPr txBox="1"/>
            <p:nvPr>
              <p:custDataLst>
                <p:tags r:id="rId18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4" name="PA-文本框 48"/>
            <p:cNvSpPr txBox="1"/>
            <p:nvPr>
              <p:custDataLst>
                <p:tags r:id="rId19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5" name="PA-文本框 38"/>
            <p:cNvSpPr txBox="1"/>
            <p:nvPr>
              <p:custDataLst>
                <p:tags r:id="rId20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6" name="PA-文本框 38"/>
            <p:cNvSpPr txBox="1"/>
            <p:nvPr>
              <p:custDataLst>
                <p:tags r:id="rId21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7" name="PA-文本框 48"/>
            <p:cNvSpPr txBox="1"/>
            <p:nvPr>
              <p:custDataLst>
                <p:tags r:id="rId22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8" name="PA-椭圆 13"/>
            <p:cNvSpPr/>
            <p:nvPr>
              <p:custDataLst>
                <p:tags r:id="rId23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09" name="PA-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450454" y="3036981"/>
            <a:ext cx="4607321" cy="9220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516070"/>
                </a:solidFill>
                <a:effectLst>
                  <a:outerShdw blurRad="12700" dist="254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>
                      <a:alpha val="8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评论分类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516070"/>
              </a:solidFill>
              <a:effectLst>
                <a:outerShdw blurRad="50800" dist="38100" dir="13500000" algn="br" rotWithShape="0">
                  <a:prstClr val="white">
                    <a:alpha val="80000"/>
                  </a:prst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91" name="文本框 190"/>
          <p:cNvSpPr txBox="1"/>
          <p:nvPr/>
        </p:nvSpPr>
        <p:spPr>
          <a:xfrm>
            <a:off x="676275" y="2332077"/>
            <a:ext cx="6083300" cy="9220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>
                      <a:alpha val="8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PART 04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516070"/>
              </a:solidFill>
              <a:effectLst>
                <a:outerShdw blurRad="50800" dist="38100" dir="13500000" algn="br" rotWithShape="0">
                  <a:prstClr val="white">
                    <a:alpha val="80000"/>
                  </a:prst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94" name="PA-圆角矩形 11"/>
          <p:cNvSpPr/>
          <p:nvPr>
            <p:custDataLst>
              <p:tags r:id="rId25"/>
            </p:custDataLst>
          </p:nvPr>
        </p:nvSpPr>
        <p:spPr>
          <a:xfrm>
            <a:off x="775649" y="4529360"/>
            <a:ext cx="2209180" cy="646014"/>
          </a:xfrm>
          <a:prstGeom prst="roundRect">
            <a:avLst>
              <a:gd name="adj" fmla="val 46698"/>
            </a:avLst>
          </a:prstGeom>
          <a:gradFill flip="none" rotWithShape="1">
            <a:gsLst>
              <a:gs pos="0">
                <a:srgbClr val="EDF2F9">
                  <a:lumMod val="48000"/>
                  <a:lumOff val="52000"/>
                </a:srgbClr>
              </a:gs>
              <a:gs pos="100000">
                <a:srgbClr val="EDF2F9">
                  <a:lumMod val="91000"/>
                </a:srgbClr>
              </a:gs>
            </a:gsLst>
            <a:lin ang="13500000" scaled="1"/>
            <a:tileRect/>
          </a:gradFill>
          <a:ln w="107950">
            <a:gradFill flip="none" rotWithShape="1">
              <a:gsLst>
                <a:gs pos="43000">
                  <a:schemeClr val="bg1"/>
                </a:gs>
                <a:gs pos="65000">
                  <a:srgbClr val="546F90">
                    <a:alpha val="49000"/>
                  </a:srgbClr>
                </a:gs>
              </a:gsLst>
              <a:lin ang="4800000" scaled="0"/>
              <a:tileRect/>
            </a:gradFill>
          </a:ln>
          <a:effectLst>
            <a:outerShdw blurRad="177800" dist="241300" dir="2700000" algn="tl" rotWithShape="0">
              <a:srgbClr val="546F90">
                <a:alpha val="14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5" name="PA-椭圆 13"/>
          <p:cNvSpPr/>
          <p:nvPr>
            <p:custDataLst>
              <p:tags r:id="rId26"/>
            </p:custDataLst>
          </p:nvPr>
        </p:nvSpPr>
        <p:spPr>
          <a:xfrm>
            <a:off x="2451768" y="4665493"/>
            <a:ext cx="386681" cy="386681"/>
          </a:xfrm>
          <a:prstGeom prst="ellipse">
            <a:avLst/>
          </a:prstGeom>
          <a:gradFill>
            <a:gsLst>
              <a:gs pos="0">
                <a:srgbClr val="04DFFB"/>
              </a:gs>
              <a:gs pos="31000">
                <a:srgbClr val="00B0F0"/>
              </a:gs>
              <a:gs pos="100000">
                <a:srgbClr val="9340F5"/>
              </a:gs>
            </a:gsLst>
            <a:lin ang="2700000" scaled="1"/>
          </a:gradFill>
          <a:ln w="6350">
            <a:gradFill flip="none" rotWithShape="1"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" dist="25400" dir="135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6" name="PA-文本框 49"/>
          <p:cNvSpPr txBox="1"/>
          <p:nvPr>
            <p:custDataLst>
              <p:tags r:id="rId27"/>
            </p:custDataLst>
          </p:nvPr>
        </p:nvSpPr>
        <p:spPr>
          <a:xfrm>
            <a:off x="899888" y="4680518"/>
            <a:ext cx="16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cap="all">
                <a:solidFill>
                  <a:srgbClr val="516070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all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Read  More</a:t>
            </a:r>
            <a:endParaRPr kumimoji="0" lang="zh-CN" altLang="en-US" sz="1800" b="0" i="0" u="none" strike="noStrike" kern="1200" cap="all" spc="0" normalizeH="0" baseline="0" noProof="0" dirty="0">
              <a:ln>
                <a:noFill/>
              </a:ln>
              <a:solidFill>
                <a:srgbClr val="516070"/>
              </a:solidFill>
              <a:effectLst>
                <a:outerShdw blurRad="50800" dist="63500" dir="2700000" algn="tl" rotWithShape="0">
                  <a:prstClr val="black">
                    <a:alpha val="19000"/>
                  </a:prstClr>
                </a:outerShdw>
              </a:effectLst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204" name="图形 20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2467927" y="4671396"/>
            <a:ext cx="361950" cy="361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105" name="组合 104"/>
          <p:cNvGrpSpPr/>
          <p:nvPr/>
        </p:nvGrpSpPr>
        <p:grpSpPr>
          <a:xfrm>
            <a:off x="-2714880" y="2051050"/>
            <a:ext cx="400110" cy="1122855"/>
            <a:chOff x="679305" y="2051050"/>
            <a:chExt cx="400110" cy="1122855"/>
          </a:xfrm>
          <a:noFill/>
        </p:grpSpPr>
        <p:sp>
          <p:nvSpPr>
            <p:cNvPr id="106" name="PA-圆角矩形 23"/>
            <p:cNvSpPr/>
            <p:nvPr>
              <p:custDataLst>
                <p:tags r:id="rId29"/>
              </p:custDataLst>
            </p:nvPr>
          </p:nvSpPr>
          <p:spPr>
            <a:xfrm rot="5400000">
              <a:off x="372908" y="2399100"/>
              <a:ext cx="1031781" cy="335682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 rot="5400000">
              <a:off x="396112" y="2490603"/>
              <a:ext cx="966495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noFill/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2020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grpSp>
        <p:nvGrpSpPr>
          <p:cNvPr id="410" name="组合 409"/>
          <p:cNvGrpSpPr/>
          <p:nvPr/>
        </p:nvGrpSpPr>
        <p:grpSpPr>
          <a:xfrm rot="1856454">
            <a:off x="16942355" y="-11745410"/>
            <a:ext cx="3471809" cy="6767830"/>
            <a:chOff x="276677" y="1664970"/>
            <a:chExt cx="3471809" cy="6767830"/>
          </a:xfrm>
        </p:grpSpPr>
        <p:grpSp>
          <p:nvGrpSpPr>
            <p:cNvPr id="411" name="PA-组合 2"/>
            <p:cNvGrpSpPr/>
            <p:nvPr>
              <p:custDataLst>
                <p:tags r:id="rId30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432" name="PA-圆角矩形 9"/>
              <p:cNvSpPr/>
              <p:nvPr>
                <p:custDataLst>
                  <p:tags r:id="rId31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33" name="PA-任意多边形 20"/>
              <p:cNvSpPr/>
              <p:nvPr>
                <p:custDataLst>
                  <p:tags r:id="rId32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12" name="PA-圆角矩形 10"/>
            <p:cNvSpPr/>
            <p:nvPr>
              <p:custDataLst>
                <p:tags r:id="rId33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3" name="PA-圆角矩形 11"/>
            <p:cNvSpPr/>
            <p:nvPr>
              <p:custDataLst>
                <p:tags r:id="rId34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4" name="PA-椭圆 14"/>
            <p:cNvSpPr/>
            <p:nvPr>
              <p:custDataLst>
                <p:tags r:id="rId35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5" name="PA-椭圆 15"/>
            <p:cNvSpPr/>
            <p:nvPr>
              <p:custDataLst>
                <p:tags r:id="rId36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6" name="PA-椭圆 16"/>
            <p:cNvSpPr/>
            <p:nvPr>
              <p:custDataLst>
                <p:tags r:id="rId37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7" name="PA-圆角矩形 23"/>
            <p:cNvSpPr/>
            <p:nvPr>
              <p:custDataLst>
                <p:tags r:id="rId38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418" name="图片 417"/>
            <p:cNvPicPr/>
            <p:nvPr>
              <p:custDataLst>
                <p:tags r:id="rId39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419" name="PA-文本框 28"/>
            <p:cNvSpPr txBox="1"/>
            <p:nvPr>
              <p:custDataLst>
                <p:tags r:id="rId40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0" name="PA-文本框 25"/>
            <p:cNvSpPr txBox="1"/>
            <p:nvPr>
              <p:custDataLst>
                <p:tags r:id="rId41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21" name="PA-圆角矩形 24"/>
            <p:cNvSpPr/>
            <p:nvPr>
              <p:custDataLst>
                <p:tags r:id="rId42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22" name="PA-文本框 29"/>
            <p:cNvSpPr txBox="1"/>
            <p:nvPr>
              <p:custDataLst>
                <p:tags r:id="rId43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3" name="PA-文本框 29"/>
            <p:cNvSpPr txBox="1"/>
            <p:nvPr>
              <p:custDataLst>
                <p:tags r:id="rId44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4" name="PA-文本框 25"/>
            <p:cNvSpPr txBox="1"/>
            <p:nvPr>
              <p:custDataLst>
                <p:tags r:id="rId45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25" name="PA-文本框 28"/>
            <p:cNvSpPr txBox="1"/>
            <p:nvPr>
              <p:custDataLst>
                <p:tags r:id="rId46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6" name="PA-文本框 48"/>
            <p:cNvSpPr txBox="1"/>
            <p:nvPr>
              <p:custDataLst>
                <p:tags r:id="rId47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7" name="PA-文本框 38"/>
            <p:cNvSpPr txBox="1"/>
            <p:nvPr>
              <p:custDataLst>
                <p:tags r:id="rId48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8" name="PA-文本框 38"/>
            <p:cNvSpPr txBox="1"/>
            <p:nvPr>
              <p:custDataLst>
                <p:tags r:id="rId49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9" name="PA-文本框 48"/>
            <p:cNvSpPr txBox="1"/>
            <p:nvPr>
              <p:custDataLst>
                <p:tags r:id="rId50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30" name="PA-椭圆 13"/>
            <p:cNvSpPr/>
            <p:nvPr>
              <p:custDataLst>
                <p:tags r:id="rId51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1" name="PA-文本框 49"/>
            <p:cNvSpPr txBox="1"/>
            <p:nvPr>
              <p:custDataLst>
                <p:tags r:id="rId52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434" name="组合 433"/>
          <p:cNvGrpSpPr/>
          <p:nvPr/>
        </p:nvGrpSpPr>
        <p:grpSpPr>
          <a:xfrm rot="1856454">
            <a:off x="13313355" y="-5694884"/>
            <a:ext cx="3471809" cy="6767830"/>
            <a:chOff x="276677" y="1664970"/>
            <a:chExt cx="3471809" cy="6767830"/>
          </a:xfrm>
        </p:grpSpPr>
        <p:grpSp>
          <p:nvGrpSpPr>
            <p:cNvPr id="435" name="PA-组合 2"/>
            <p:cNvGrpSpPr/>
            <p:nvPr>
              <p:custDataLst>
                <p:tags r:id="rId53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456" name="PA-圆角矩形 9"/>
              <p:cNvSpPr/>
              <p:nvPr>
                <p:custDataLst>
                  <p:tags r:id="rId54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57" name="PA-任意多边形 20"/>
              <p:cNvSpPr/>
              <p:nvPr>
                <p:custDataLst>
                  <p:tags r:id="rId55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36" name="PA-圆角矩形 10"/>
            <p:cNvSpPr/>
            <p:nvPr>
              <p:custDataLst>
                <p:tags r:id="rId56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7" name="PA-圆角矩形 11"/>
            <p:cNvSpPr/>
            <p:nvPr>
              <p:custDataLst>
                <p:tags r:id="rId57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8" name="PA-椭圆 14"/>
            <p:cNvSpPr/>
            <p:nvPr>
              <p:custDataLst>
                <p:tags r:id="rId58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9" name="PA-椭圆 15"/>
            <p:cNvSpPr/>
            <p:nvPr>
              <p:custDataLst>
                <p:tags r:id="rId59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0" name="PA-椭圆 16"/>
            <p:cNvSpPr/>
            <p:nvPr>
              <p:custDataLst>
                <p:tags r:id="rId60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1" name="PA-圆角矩形 23"/>
            <p:cNvSpPr/>
            <p:nvPr>
              <p:custDataLst>
                <p:tags r:id="rId61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3" name="PA-文本框 28"/>
            <p:cNvSpPr txBox="1"/>
            <p:nvPr>
              <p:custDataLst>
                <p:tags r:id="rId62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44" name="PA-文本框 25"/>
            <p:cNvSpPr txBox="1"/>
            <p:nvPr>
              <p:custDataLst>
                <p:tags r:id="rId63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45" name="PA-圆角矩形 24"/>
            <p:cNvSpPr/>
            <p:nvPr>
              <p:custDataLst>
                <p:tags r:id="rId64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6" name="PA-文本框 29"/>
            <p:cNvSpPr txBox="1"/>
            <p:nvPr>
              <p:custDataLst>
                <p:tags r:id="rId65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47" name="PA-文本框 29"/>
            <p:cNvSpPr txBox="1"/>
            <p:nvPr>
              <p:custDataLst>
                <p:tags r:id="rId66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48" name="PA-文本框 25"/>
            <p:cNvSpPr txBox="1"/>
            <p:nvPr>
              <p:custDataLst>
                <p:tags r:id="rId67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49" name="PA-文本框 28"/>
            <p:cNvSpPr txBox="1"/>
            <p:nvPr>
              <p:custDataLst>
                <p:tags r:id="rId68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0" name="PA-文本框 48"/>
            <p:cNvSpPr txBox="1"/>
            <p:nvPr>
              <p:custDataLst>
                <p:tags r:id="rId69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1" name="PA-文本框 38"/>
            <p:cNvSpPr txBox="1"/>
            <p:nvPr>
              <p:custDataLst>
                <p:tags r:id="rId70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2" name="PA-文本框 38"/>
            <p:cNvSpPr txBox="1"/>
            <p:nvPr>
              <p:custDataLst>
                <p:tags r:id="rId71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3" name="PA-文本框 48"/>
            <p:cNvSpPr txBox="1"/>
            <p:nvPr>
              <p:custDataLst>
                <p:tags r:id="rId72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4" name="PA-椭圆 13"/>
            <p:cNvSpPr/>
            <p:nvPr>
              <p:custDataLst>
                <p:tags r:id="rId73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55" name="PA-文本框 49"/>
            <p:cNvSpPr txBox="1"/>
            <p:nvPr>
              <p:custDataLst>
                <p:tags r:id="rId74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-0.42435 1.24791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4" y="62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04167E-6 2.96296E-6 L -0.42435 1.24791 " pathEditMode="relative" rAng="0" ptsTypes="AA">
                                      <p:cBhvr>
                                        <p:cTn id="8" dur="175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4" y="62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79167E-6 -4.44444E-6 L -0.42434 1.24792 " pathEditMode="relative" rAng="0" ptsTypes="AA">
                                      <p:cBhvr>
                                        <p:cTn id="10" dur="175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4" y="6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A-圆角矩形 23"/>
          <p:cNvSpPr/>
          <p:nvPr>
            <p:custDataLst>
              <p:tags r:id="rId1"/>
            </p:custDataLst>
          </p:nvPr>
        </p:nvSpPr>
        <p:spPr>
          <a:xfrm>
            <a:off x="2609432" y="3296023"/>
            <a:ext cx="9938168" cy="2659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5" name="PA-圆角矩形 24"/>
          <p:cNvSpPr/>
          <p:nvPr>
            <p:custDataLst>
              <p:tags r:id="rId2"/>
            </p:custDataLst>
          </p:nvPr>
        </p:nvSpPr>
        <p:spPr>
          <a:xfrm>
            <a:off x="2667343" y="3340122"/>
            <a:ext cx="811784" cy="194232"/>
          </a:xfrm>
          <a:prstGeom prst="roundRect">
            <a:avLst>
              <a:gd name="adj" fmla="val 50000"/>
            </a:avLst>
          </a:prstGeom>
          <a:solidFill>
            <a:srgbClr val="CEDBEA"/>
          </a:solidFill>
          <a:ln w="12700">
            <a:gradFill flip="none" rotWithShape="1">
              <a:gsLst>
                <a:gs pos="47000">
                  <a:srgbClr val="EAF0F7"/>
                </a:gs>
                <a:gs pos="86000">
                  <a:srgbClr val="8BA3BF">
                    <a:lumMod val="75000"/>
                    <a:lumOff val="25000"/>
                  </a:srgb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6" name="PA-圆角矩形 23"/>
          <p:cNvSpPr/>
          <p:nvPr>
            <p:custDataLst>
              <p:tags r:id="rId3"/>
            </p:custDataLst>
          </p:nvPr>
        </p:nvSpPr>
        <p:spPr>
          <a:xfrm>
            <a:off x="5857770" y="3191061"/>
            <a:ext cx="476459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7" name="PA-圆角矩形 23"/>
          <p:cNvSpPr/>
          <p:nvPr>
            <p:custDataLst>
              <p:tags r:id="rId4"/>
            </p:custDataLst>
          </p:nvPr>
        </p:nvSpPr>
        <p:spPr>
          <a:xfrm>
            <a:off x="9354499" y="3191061"/>
            <a:ext cx="475200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3" name="文本框 102"/>
          <p:cNvSpPr txBox="1"/>
          <p:nvPr/>
        </p:nvSpPr>
        <p:spPr>
          <a:xfrm>
            <a:off x="3971925" y="589972"/>
            <a:ext cx="4172743" cy="768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评论分类流程</a:t>
            </a:r>
            <a:endParaRPr lang="zh-CN" altLang="en-US" dirty="0"/>
          </a:p>
        </p:txBody>
      </p:sp>
      <p:sp>
        <p:nvSpPr>
          <p:cNvPr id="107" name="矩形: 圆角 106"/>
          <p:cNvSpPr/>
          <p:nvPr/>
        </p:nvSpPr>
        <p:spPr>
          <a:xfrm>
            <a:off x="7925990" y="1174190"/>
            <a:ext cx="3325019" cy="5061510"/>
          </a:xfrm>
          <a:prstGeom prst="roundRect">
            <a:avLst>
              <a:gd name="adj" fmla="val 9993"/>
            </a:avLst>
          </a:prstGeom>
          <a:solidFill>
            <a:srgbClr val="D4E0ED"/>
          </a:solidFill>
          <a:ln w="254000">
            <a:gradFill flip="none" rotWithShape="1">
              <a:gsLst>
                <a:gs pos="44000">
                  <a:schemeClr val="bg1">
                    <a:alpha val="68000"/>
                  </a:schemeClr>
                </a:gs>
                <a:gs pos="53000">
                  <a:srgbClr val="D4E1ED">
                    <a:lumMod val="75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文本框 108"/>
          <p:cNvSpPr txBox="1"/>
          <p:nvPr/>
        </p:nvSpPr>
        <p:spPr>
          <a:xfrm>
            <a:off x="8529955" y="2247265"/>
            <a:ext cx="2108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51607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ctr"/>
            <a:r>
              <a:rPr 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评论分类</a:t>
            </a:r>
            <a:endParaRPr lang="zh-CN" sz="2000" dirty="0">
              <a:effectLst>
                <a:outerShdw blurRad="50800" dist="38100" dir="13500000" algn="br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8368798" y="3041729"/>
            <a:ext cx="2439403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影评网站通过对评论分类，可以更加方便用户查阅各个角度的评论，同时也可以使用户获得该电影的热门标签。如幽默，特效很震撼等。</a:t>
            </a:r>
            <a:endParaRPr 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2" name="PA-圆角矩形 11"/>
          <p:cNvSpPr/>
          <p:nvPr>
            <p:custDataLst>
              <p:tags r:id="rId5"/>
            </p:custDataLst>
          </p:nvPr>
        </p:nvSpPr>
        <p:spPr>
          <a:xfrm>
            <a:off x="9085721" y="5299561"/>
            <a:ext cx="1005558" cy="5195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F2F9">
                  <a:lumMod val="48000"/>
                  <a:lumOff val="52000"/>
                </a:srgbClr>
              </a:gs>
              <a:gs pos="100000">
                <a:srgbClr val="EDF2F9">
                  <a:lumMod val="91000"/>
                </a:srgbClr>
              </a:gs>
            </a:gsLst>
            <a:lin ang="13500000" scaled="1"/>
            <a:tileRect/>
          </a:gradFill>
          <a:ln w="107950">
            <a:gradFill flip="none" rotWithShape="1">
              <a:gsLst>
                <a:gs pos="43000">
                  <a:schemeClr val="bg1"/>
                </a:gs>
                <a:gs pos="57000">
                  <a:srgbClr val="80A1CA">
                    <a:lumMod val="62000"/>
                    <a:lumOff val="38000"/>
                  </a:srgbClr>
                </a:gs>
              </a:gsLst>
              <a:lin ang="4200000" scaled="0"/>
              <a:tileRect/>
            </a:gradFill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PA-椭"/>
          <p:cNvSpPr/>
          <p:nvPr>
            <p:custDataLst>
              <p:tags r:id="rId6"/>
            </p:custDataLst>
          </p:nvPr>
        </p:nvSpPr>
        <p:spPr>
          <a:xfrm>
            <a:off x="9219163" y="5403821"/>
            <a:ext cx="312436" cy="312436"/>
          </a:xfrm>
          <a:prstGeom prst="ellipse">
            <a:avLst/>
          </a:prstGeom>
          <a:gradFill>
            <a:gsLst>
              <a:gs pos="0">
                <a:srgbClr val="04DFFB"/>
              </a:gs>
              <a:gs pos="31000">
                <a:srgbClr val="00B0F0"/>
              </a:gs>
              <a:gs pos="100000">
                <a:srgbClr val="9340F5"/>
              </a:gs>
            </a:gsLst>
            <a:lin ang="2700000" scaled="1"/>
          </a:gradFill>
          <a:ln w="6350">
            <a:gradFill flip="none" rotWithShape="1"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" dist="25400" dir="135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PA-文本框 49"/>
          <p:cNvSpPr txBox="1"/>
          <p:nvPr>
            <p:custDataLst>
              <p:tags r:id="rId7"/>
            </p:custDataLst>
          </p:nvPr>
        </p:nvSpPr>
        <p:spPr>
          <a:xfrm>
            <a:off x="9530420" y="5444244"/>
            <a:ext cx="593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0">
                      <a:schemeClr val="bg1">
                        <a:alpha val="85000"/>
                      </a:scheme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YES</a:t>
            </a:r>
            <a:endParaRPr lang="zh-CN" altLang="en-US" sz="1000" dirty="0">
              <a:gradFill flip="none" rotWithShape="1">
                <a:gsLst>
                  <a:gs pos="0">
                    <a:schemeClr val="bg1">
                      <a:alpha val="85000"/>
                    </a:schemeClr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effectLst>
                <a:outerShdw blurRad="50800" dist="63500" dir="2700000" algn="tl" rotWithShape="0">
                  <a:prstClr val="black">
                    <a:alpha val="19000"/>
                  </a:prst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 useBgFill="1">
        <p:nvSpPr>
          <p:cNvPr id="115" name="矩形: 圆角 114"/>
          <p:cNvSpPr/>
          <p:nvPr/>
        </p:nvSpPr>
        <p:spPr>
          <a:xfrm rot="2700000">
            <a:off x="456060" y="2427735"/>
            <a:ext cx="2002530" cy="2002530"/>
          </a:xfrm>
          <a:prstGeom prst="roundRect">
            <a:avLst/>
          </a:prstGeom>
          <a:ln w="254000">
            <a:gradFill flip="none" rotWithShape="1">
              <a:gsLst>
                <a:gs pos="15000">
                  <a:schemeClr val="bg1">
                    <a:alpha val="94000"/>
                  </a:schemeClr>
                </a:gs>
                <a:gs pos="76000">
                  <a:srgbClr val="D4E1ED">
                    <a:lumMod val="75000"/>
                  </a:srgbClr>
                </a:gs>
              </a:gsLst>
              <a:lin ang="6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图形 100"/>
          <p:cNvSpPr/>
          <p:nvPr/>
        </p:nvSpPr>
        <p:spPr>
          <a:xfrm>
            <a:off x="896002" y="2924383"/>
            <a:ext cx="1122646" cy="1122646"/>
          </a:xfrm>
          <a:custGeom>
            <a:avLst/>
            <a:gdLst>
              <a:gd name="connsiteX0" fmla="*/ 519190 w 1038380"/>
              <a:gd name="connsiteY0" fmla="*/ 1038381 h 1038380"/>
              <a:gd name="connsiteX1" fmla="*/ 0 w 1038380"/>
              <a:gd name="connsiteY1" fmla="*/ 519190 h 1038380"/>
              <a:gd name="connsiteX2" fmla="*/ 519190 w 1038380"/>
              <a:gd name="connsiteY2" fmla="*/ 0 h 1038380"/>
              <a:gd name="connsiteX3" fmla="*/ 1038381 w 1038380"/>
              <a:gd name="connsiteY3" fmla="*/ 519190 h 1038380"/>
              <a:gd name="connsiteX4" fmla="*/ 519190 w 1038380"/>
              <a:gd name="connsiteY4" fmla="*/ 1038381 h 1038380"/>
              <a:gd name="connsiteX5" fmla="*/ 519190 w 1038380"/>
              <a:gd name="connsiteY5" fmla="*/ 94398 h 1038380"/>
              <a:gd name="connsiteX6" fmla="*/ 94398 w 1038380"/>
              <a:gd name="connsiteY6" fmla="*/ 519190 h 1038380"/>
              <a:gd name="connsiteX7" fmla="*/ 519190 w 1038380"/>
              <a:gd name="connsiteY7" fmla="*/ 943983 h 1038380"/>
              <a:gd name="connsiteX8" fmla="*/ 943983 w 1038380"/>
              <a:gd name="connsiteY8" fmla="*/ 519190 h 1038380"/>
              <a:gd name="connsiteX9" fmla="*/ 519190 w 1038380"/>
              <a:gd name="connsiteY9" fmla="*/ 94398 h 1038380"/>
              <a:gd name="connsiteX10" fmla="*/ 707988 w 1038380"/>
              <a:gd name="connsiteY10" fmla="*/ 566389 h 1038380"/>
              <a:gd name="connsiteX11" fmla="*/ 600496 w 1038380"/>
              <a:gd name="connsiteY11" fmla="*/ 566389 h 1038380"/>
              <a:gd name="connsiteX12" fmla="*/ 519190 w 1038380"/>
              <a:gd name="connsiteY12" fmla="*/ 613588 h 1038380"/>
              <a:gd name="connsiteX13" fmla="*/ 424792 w 1038380"/>
              <a:gd name="connsiteY13" fmla="*/ 519190 h 1038380"/>
              <a:gd name="connsiteX14" fmla="*/ 471991 w 1038380"/>
              <a:gd name="connsiteY14" fmla="*/ 437885 h 1038380"/>
              <a:gd name="connsiteX15" fmla="*/ 471991 w 1038380"/>
              <a:gd name="connsiteY15" fmla="*/ 235995 h 1038380"/>
              <a:gd name="connsiteX16" fmla="*/ 519190 w 1038380"/>
              <a:gd name="connsiteY16" fmla="*/ 188796 h 1038380"/>
              <a:gd name="connsiteX17" fmla="*/ 566389 w 1038380"/>
              <a:gd name="connsiteY17" fmla="*/ 235995 h 1038380"/>
              <a:gd name="connsiteX18" fmla="*/ 566389 w 1038380"/>
              <a:gd name="connsiteY18" fmla="*/ 437885 h 1038380"/>
              <a:gd name="connsiteX19" fmla="*/ 600693 w 1038380"/>
              <a:gd name="connsiteY19" fmla="*/ 471991 h 1038380"/>
              <a:gd name="connsiteX20" fmla="*/ 707986 w 1038380"/>
              <a:gd name="connsiteY20" fmla="*/ 471991 h 1038380"/>
              <a:gd name="connsiteX21" fmla="*/ 755185 w 1038380"/>
              <a:gd name="connsiteY21" fmla="*/ 519190 h 1038380"/>
              <a:gd name="connsiteX22" fmla="*/ 707988 w 1038380"/>
              <a:gd name="connsiteY22" fmla="*/ 566389 h 103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038380" h="1038380">
                <a:moveTo>
                  <a:pt x="519190" y="1038381"/>
                </a:moveTo>
                <a:cubicBezTo>
                  <a:pt x="232451" y="1038381"/>
                  <a:pt x="0" y="805930"/>
                  <a:pt x="0" y="519190"/>
                </a:cubicBezTo>
                <a:cubicBezTo>
                  <a:pt x="0" y="232451"/>
                  <a:pt x="232452" y="0"/>
                  <a:pt x="519190" y="0"/>
                </a:cubicBezTo>
                <a:cubicBezTo>
                  <a:pt x="805929" y="0"/>
                  <a:pt x="1038381" y="232451"/>
                  <a:pt x="1038381" y="519190"/>
                </a:cubicBezTo>
                <a:cubicBezTo>
                  <a:pt x="1038381" y="805930"/>
                  <a:pt x="805930" y="1038381"/>
                  <a:pt x="519190" y="1038381"/>
                </a:cubicBezTo>
                <a:close/>
                <a:moveTo>
                  <a:pt x="519190" y="94398"/>
                </a:moveTo>
                <a:cubicBezTo>
                  <a:pt x="284583" y="94398"/>
                  <a:pt x="94398" y="284582"/>
                  <a:pt x="94398" y="519190"/>
                </a:cubicBezTo>
                <a:cubicBezTo>
                  <a:pt x="94398" y="753799"/>
                  <a:pt x="284582" y="943983"/>
                  <a:pt x="519190" y="943983"/>
                </a:cubicBezTo>
                <a:cubicBezTo>
                  <a:pt x="753799" y="943983"/>
                  <a:pt x="943983" y="753799"/>
                  <a:pt x="943983" y="519190"/>
                </a:cubicBezTo>
                <a:cubicBezTo>
                  <a:pt x="943983" y="284582"/>
                  <a:pt x="753799" y="94398"/>
                  <a:pt x="519190" y="94398"/>
                </a:cubicBezTo>
                <a:close/>
                <a:moveTo>
                  <a:pt x="707988" y="566389"/>
                </a:moveTo>
                <a:lnTo>
                  <a:pt x="600496" y="566389"/>
                </a:lnTo>
                <a:cubicBezTo>
                  <a:pt x="584146" y="594487"/>
                  <a:pt x="554042" y="613588"/>
                  <a:pt x="519190" y="613588"/>
                </a:cubicBezTo>
                <a:cubicBezTo>
                  <a:pt x="467055" y="613588"/>
                  <a:pt x="424792" y="571326"/>
                  <a:pt x="424792" y="519190"/>
                </a:cubicBezTo>
                <a:cubicBezTo>
                  <a:pt x="424792" y="484339"/>
                  <a:pt x="443894" y="454234"/>
                  <a:pt x="471991" y="437885"/>
                </a:cubicBezTo>
                <a:lnTo>
                  <a:pt x="471991" y="235995"/>
                </a:lnTo>
                <a:cubicBezTo>
                  <a:pt x="471991" y="209927"/>
                  <a:pt x="493122" y="188796"/>
                  <a:pt x="519190" y="188796"/>
                </a:cubicBezTo>
                <a:cubicBezTo>
                  <a:pt x="545259" y="188796"/>
                  <a:pt x="566389" y="209927"/>
                  <a:pt x="566389" y="235995"/>
                </a:cubicBezTo>
                <a:lnTo>
                  <a:pt x="566389" y="437885"/>
                </a:lnTo>
                <a:cubicBezTo>
                  <a:pt x="580556" y="446128"/>
                  <a:pt x="592368" y="457872"/>
                  <a:pt x="600693" y="471991"/>
                </a:cubicBezTo>
                <a:lnTo>
                  <a:pt x="707986" y="471991"/>
                </a:lnTo>
                <a:cubicBezTo>
                  <a:pt x="734055" y="471991"/>
                  <a:pt x="755185" y="493122"/>
                  <a:pt x="755185" y="519190"/>
                </a:cubicBezTo>
                <a:cubicBezTo>
                  <a:pt x="755187" y="545259"/>
                  <a:pt x="734055" y="566389"/>
                  <a:pt x="707988" y="566389"/>
                </a:cubicBezTo>
                <a:close/>
              </a:path>
            </a:pathLst>
          </a:custGeom>
          <a:gradFill flip="none" rotWithShape="1">
            <a:gsLst>
              <a:gs pos="100000">
                <a:srgbClr val="B8CEDB"/>
              </a:gs>
              <a:gs pos="0">
                <a:srgbClr val="D6E2EE"/>
              </a:gs>
            </a:gsLst>
            <a:lin ang="2700000" scaled="1"/>
            <a:tileRect/>
          </a:gradFill>
          <a:ln>
            <a:noFill/>
          </a:ln>
          <a:effectLst>
            <a:innerShdw blurRad="63500" dist="50800" dir="13500000">
              <a:srgbClr val="739EB9"/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5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accel="50000" decel="50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2.08333E-7 1.85185E-6 L 0.03763 1.85185E-6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3" presetClass="entr" presetSubtype="16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05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5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137" autoRev="1" fill="hold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by x="110000" y="11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51" dur="137" autoRev="1" fill="hold">
                                          <p:stCondLst>
                                            <p:cond delay="477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by x="95000" y="95000"/>
                                      <p:from x="100000" y="100000"/>
                                      <p:to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ldLvl="0" animBg="1"/>
      <p:bldP spid="95" grpId="0" bldLvl="0" animBg="1"/>
      <p:bldP spid="96" grpId="0" bldLvl="0" animBg="1"/>
      <p:bldP spid="97" grpId="0" bldLvl="0" animBg="1" autoUpdateAnimBg="0"/>
      <p:bldP spid="107" grpId="0" bldLvl="0" animBg="1"/>
      <p:bldP spid="111" grpId="0"/>
      <p:bldP spid="112" grpId="0" bldLvl="0" animBg="1" autoUpdateAnimBg="0"/>
      <p:bldP spid="113" grpId="0" bldLvl="0" animBg="1" autoUpdateAnimBg="0"/>
      <p:bldP spid="113" grpId="1" bldLvl="0" animBg="1" autoUpdateAnimBg="0"/>
      <p:bldP spid="114" grpId="0"/>
      <p:bldP spid="115" grpId="0" bldLvl="0" animBg="1"/>
      <p:bldP spid="102" grpId="0" bldLvl="0" animBg="1"/>
      <p:bldP spid="102" grpId="1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A-1"/>
          <p:cNvSpPr/>
          <p:nvPr>
            <p:custDataLst>
              <p:tags r:id="rId1"/>
            </p:custDataLst>
          </p:nvPr>
        </p:nvSpPr>
        <p:spPr>
          <a:xfrm>
            <a:off x="5016500" y="3911601"/>
            <a:ext cx="2159000" cy="812800"/>
          </a:xfrm>
          <a:prstGeom prst="roundRect">
            <a:avLst>
              <a:gd name="adj" fmla="val 47024"/>
            </a:avLst>
          </a:prstGeom>
          <a:solidFill>
            <a:srgbClr val="CEDBEA"/>
          </a:soli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>
              <a:solidFill>
                <a:schemeClr val="lt1"/>
              </a:solidFill>
            </a:endParaRPr>
          </a:p>
        </p:txBody>
      </p:sp>
      <p:sp>
        <p:nvSpPr>
          <p:cNvPr id="94" name="PA-圆角矩形 23"/>
          <p:cNvSpPr/>
          <p:nvPr>
            <p:custDataLst>
              <p:tags r:id="rId2"/>
            </p:custDataLst>
          </p:nvPr>
        </p:nvSpPr>
        <p:spPr>
          <a:xfrm>
            <a:off x="2609432" y="3296023"/>
            <a:ext cx="9938168" cy="2659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5" name="PA-圆角矩形 24"/>
          <p:cNvSpPr/>
          <p:nvPr>
            <p:custDataLst>
              <p:tags r:id="rId3"/>
            </p:custDataLst>
          </p:nvPr>
        </p:nvSpPr>
        <p:spPr>
          <a:xfrm>
            <a:off x="5690108" y="3331884"/>
            <a:ext cx="811784" cy="194232"/>
          </a:xfrm>
          <a:prstGeom prst="roundRect">
            <a:avLst>
              <a:gd name="adj" fmla="val 50000"/>
            </a:avLst>
          </a:prstGeom>
          <a:solidFill>
            <a:srgbClr val="CEDBEA"/>
          </a:solidFill>
          <a:ln w="12700">
            <a:gradFill flip="none" rotWithShape="1">
              <a:gsLst>
                <a:gs pos="47000">
                  <a:srgbClr val="EAF0F7"/>
                </a:gs>
                <a:gs pos="86000">
                  <a:srgbClr val="8BA3BF">
                    <a:lumMod val="75000"/>
                    <a:lumOff val="25000"/>
                  </a:srgb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 useBgFill="1">
        <p:nvSpPr>
          <p:cNvPr id="99" name="PA-圆角矩形 98"/>
          <p:cNvSpPr/>
          <p:nvPr>
            <p:custDataLst>
              <p:tags r:id="rId4"/>
            </p:custDataLst>
          </p:nvPr>
        </p:nvSpPr>
        <p:spPr>
          <a:xfrm rot="2700000">
            <a:off x="456060" y="2427735"/>
            <a:ext cx="2002530" cy="2002530"/>
          </a:xfrm>
          <a:prstGeom prst="roundRect">
            <a:avLst/>
          </a:prstGeom>
          <a:ln w="254000">
            <a:gradFill flip="none" rotWithShape="1">
              <a:gsLst>
                <a:gs pos="15000">
                  <a:schemeClr val="bg1">
                    <a:alpha val="94000"/>
                  </a:schemeClr>
                </a:gs>
                <a:gs pos="76000">
                  <a:srgbClr val="D4E1ED">
                    <a:lumMod val="75000"/>
                  </a:srgbClr>
                </a:gs>
              </a:gsLst>
              <a:lin ang="6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PA-图形 100"/>
          <p:cNvSpPr/>
          <p:nvPr>
            <p:custDataLst>
              <p:tags r:id="rId5"/>
            </p:custDataLst>
          </p:nvPr>
        </p:nvSpPr>
        <p:spPr>
          <a:xfrm>
            <a:off x="896002" y="2924383"/>
            <a:ext cx="1122646" cy="1122646"/>
          </a:xfrm>
          <a:custGeom>
            <a:avLst/>
            <a:gdLst>
              <a:gd name="connsiteX0" fmla="*/ 519190 w 1038380"/>
              <a:gd name="connsiteY0" fmla="*/ 1038381 h 1038380"/>
              <a:gd name="connsiteX1" fmla="*/ 0 w 1038380"/>
              <a:gd name="connsiteY1" fmla="*/ 519190 h 1038380"/>
              <a:gd name="connsiteX2" fmla="*/ 519190 w 1038380"/>
              <a:gd name="connsiteY2" fmla="*/ 0 h 1038380"/>
              <a:gd name="connsiteX3" fmla="*/ 1038381 w 1038380"/>
              <a:gd name="connsiteY3" fmla="*/ 519190 h 1038380"/>
              <a:gd name="connsiteX4" fmla="*/ 519190 w 1038380"/>
              <a:gd name="connsiteY4" fmla="*/ 1038381 h 1038380"/>
              <a:gd name="connsiteX5" fmla="*/ 519190 w 1038380"/>
              <a:gd name="connsiteY5" fmla="*/ 94398 h 1038380"/>
              <a:gd name="connsiteX6" fmla="*/ 94398 w 1038380"/>
              <a:gd name="connsiteY6" fmla="*/ 519190 h 1038380"/>
              <a:gd name="connsiteX7" fmla="*/ 519190 w 1038380"/>
              <a:gd name="connsiteY7" fmla="*/ 943983 h 1038380"/>
              <a:gd name="connsiteX8" fmla="*/ 943983 w 1038380"/>
              <a:gd name="connsiteY8" fmla="*/ 519190 h 1038380"/>
              <a:gd name="connsiteX9" fmla="*/ 519190 w 1038380"/>
              <a:gd name="connsiteY9" fmla="*/ 94398 h 1038380"/>
              <a:gd name="connsiteX10" fmla="*/ 707988 w 1038380"/>
              <a:gd name="connsiteY10" fmla="*/ 566389 h 1038380"/>
              <a:gd name="connsiteX11" fmla="*/ 600496 w 1038380"/>
              <a:gd name="connsiteY11" fmla="*/ 566389 h 1038380"/>
              <a:gd name="connsiteX12" fmla="*/ 519190 w 1038380"/>
              <a:gd name="connsiteY12" fmla="*/ 613588 h 1038380"/>
              <a:gd name="connsiteX13" fmla="*/ 424792 w 1038380"/>
              <a:gd name="connsiteY13" fmla="*/ 519190 h 1038380"/>
              <a:gd name="connsiteX14" fmla="*/ 471991 w 1038380"/>
              <a:gd name="connsiteY14" fmla="*/ 437885 h 1038380"/>
              <a:gd name="connsiteX15" fmla="*/ 471991 w 1038380"/>
              <a:gd name="connsiteY15" fmla="*/ 235995 h 1038380"/>
              <a:gd name="connsiteX16" fmla="*/ 519190 w 1038380"/>
              <a:gd name="connsiteY16" fmla="*/ 188796 h 1038380"/>
              <a:gd name="connsiteX17" fmla="*/ 566389 w 1038380"/>
              <a:gd name="connsiteY17" fmla="*/ 235995 h 1038380"/>
              <a:gd name="connsiteX18" fmla="*/ 566389 w 1038380"/>
              <a:gd name="connsiteY18" fmla="*/ 437885 h 1038380"/>
              <a:gd name="connsiteX19" fmla="*/ 600693 w 1038380"/>
              <a:gd name="connsiteY19" fmla="*/ 471991 h 1038380"/>
              <a:gd name="connsiteX20" fmla="*/ 707986 w 1038380"/>
              <a:gd name="connsiteY20" fmla="*/ 471991 h 1038380"/>
              <a:gd name="connsiteX21" fmla="*/ 755185 w 1038380"/>
              <a:gd name="connsiteY21" fmla="*/ 519190 h 1038380"/>
              <a:gd name="connsiteX22" fmla="*/ 707988 w 1038380"/>
              <a:gd name="connsiteY22" fmla="*/ 566389 h 103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038380" h="1038380">
                <a:moveTo>
                  <a:pt x="519190" y="1038381"/>
                </a:moveTo>
                <a:cubicBezTo>
                  <a:pt x="232451" y="1038381"/>
                  <a:pt x="0" y="805930"/>
                  <a:pt x="0" y="519190"/>
                </a:cubicBezTo>
                <a:cubicBezTo>
                  <a:pt x="0" y="232451"/>
                  <a:pt x="232452" y="0"/>
                  <a:pt x="519190" y="0"/>
                </a:cubicBezTo>
                <a:cubicBezTo>
                  <a:pt x="805929" y="0"/>
                  <a:pt x="1038381" y="232451"/>
                  <a:pt x="1038381" y="519190"/>
                </a:cubicBezTo>
                <a:cubicBezTo>
                  <a:pt x="1038381" y="805930"/>
                  <a:pt x="805930" y="1038381"/>
                  <a:pt x="519190" y="1038381"/>
                </a:cubicBezTo>
                <a:close/>
                <a:moveTo>
                  <a:pt x="519190" y="94398"/>
                </a:moveTo>
                <a:cubicBezTo>
                  <a:pt x="284583" y="94398"/>
                  <a:pt x="94398" y="284582"/>
                  <a:pt x="94398" y="519190"/>
                </a:cubicBezTo>
                <a:cubicBezTo>
                  <a:pt x="94398" y="753799"/>
                  <a:pt x="284582" y="943983"/>
                  <a:pt x="519190" y="943983"/>
                </a:cubicBezTo>
                <a:cubicBezTo>
                  <a:pt x="753799" y="943983"/>
                  <a:pt x="943983" y="753799"/>
                  <a:pt x="943983" y="519190"/>
                </a:cubicBezTo>
                <a:cubicBezTo>
                  <a:pt x="943983" y="284582"/>
                  <a:pt x="753799" y="94398"/>
                  <a:pt x="519190" y="94398"/>
                </a:cubicBezTo>
                <a:close/>
                <a:moveTo>
                  <a:pt x="707988" y="566389"/>
                </a:moveTo>
                <a:lnTo>
                  <a:pt x="600496" y="566389"/>
                </a:lnTo>
                <a:cubicBezTo>
                  <a:pt x="584146" y="594487"/>
                  <a:pt x="554042" y="613588"/>
                  <a:pt x="519190" y="613588"/>
                </a:cubicBezTo>
                <a:cubicBezTo>
                  <a:pt x="467055" y="613588"/>
                  <a:pt x="424792" y="571326"/>
                  <a:pt x="424792" y="519190"/>
                </a:cubicBezTo>
                <a:cubicBezTo>
                  <a:pt x="424792" y="484339"/>
                  <a:pt x="443894" y="454234"/>
                  <a:pt x="471991" y="437885"/>
                </a:cubicBezTo>
                <a:lnTo>
                  <a:pt x="471991" y="235995"/>
                </a:lnTo>
                <a:cubicBezTo>
                  <a:pt x="471991" y="209927"/>
                  <a:pt x="493122" y="188796"/>
                  <a:pt x="519190" y="188796"/>
                </a:cubicBezTo>
                <a:cubicBezTo>
                  <a:pt x="545259" y="188796"/>
                  <a:pt x="566389" y="209927"/>
                  <a:pt x="566389" y="235995"/>
                </a:cubicBezTo>
                <a:lnTo>
                  <a:pt x="566389" y="437885"/>
                </a:lnTo>
                <a:cubicBezTo>
                  <a:pt x="580556" y="446128"/>
                  <a:pt x="592368" y="457872"/>
                  <a:pt x="600693" y="471991"/>
                </a:cubicBezTo>
                <a:lnTo>
                  <a:pt x="707986" y="471991"/>
                </a:lnTo>
                <a:cubicBezTo>
                  <a:pt x="734055" y="471991"/>
                  <a:pt x="755185" y="493122"/>
                  <a:pt x="755185" y="519190"/>
                </a:cubicBezTo>
                <a:cubicBezTo>
                  <a:pt x="755187" y="545259"/>
                  <a:pt x="734055" y="566389"/>
                  <a:pt x="707988" y="566389"/>
                </a:cubicBezTo>
                <a:close/>
              </a:path>
            </a:pathLst>
          </a:custGeom>
          <a:gradFill flip="none" rotWithShape="1">
            <a:gsLst>
              <a:gs pos="100000">
                <a:srgbClr val="B8CEDB"/>
              </a:gs>
              <a:gs pos="0">
                <a:srgbClr val="D6E2EE"/>
              </a:gs>
            </a:gsLst>
            <a:lin ang="2700000" scaled="1"/>
            <a:tileRect/>
          </a:gradFill>
          <a:ln>
            <a:noFill/>
          </a:ln>
          <a:effectLst>
            <a:innerShdw blurRad="63500" dist="50800" dir="13500000">
              <a:srgbClr val="739EB9"/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" name="PA-文本框 102"/>
          <p:cNvSpPr txBox="1"/>
          <p:nvPr>
            <p:custDataLst>
              <p:tags r:id="rId6"/>
            </p:custDataLst>
          </p:nvPr>
        </p:nvSpPr>
        <p:spPr>
          <a:xfrm>
            <a:off x="517128" y="462972"/>
            <a:ext cx="4172743" cy="768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ym typeface="+mn-ea"/>
              </a:rPr>
              <a:t>评论分类流程</a:t>
            </a:r>
            <a:endParaRPr lang="zh-CN" altLang="en-US" dirty="0"/>
          </a:p>
        </p:txBody>
      </p:sp>
      <p:sp>
        <p:nvSpPr>
          <p:cNvPr id="101" name="PA-圆角矩形 23"/>
          <p:cNvSpPr/>
          <p:nvPr>
            <p:custDataLst>
              <p:tags r:id="rId7"/>
            </p:custDataLst>
          </p:nvPr>
        </p:nvSpPr>
        <p:spPr>
          <a:xfrm>
            <a:off x="5857770" y="3191061"/>
            <a:ext cx="476459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5" name="PA-圆角矩形 23"/>
          <p:cNvSpPr/>
          <p:nvPr>
            <p:custDataLst>
              <p:tags r:id="rId8"/>
            </p:custDataLst>
          </p:nvPr>
        </p:nvSpPr>
        <p:spPr>
          <a:xfrm>
            <a:off x="9354499" y="3191061"/>
            <a:ext cx="475200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6" name="PA-椭圆 13"/>
          <p:cNvSpPr/>
          <p:nvPr>
            <p:custDataLst>
              <p:tags r:id="rId9"/>
            </p:custDataLst>
          </p:nvPr>
        </p:nvSpPr>
        <p:spPr>
          <a:xfrm>
            <a:off x="5902659" y="3235659"/>
            <a:ext cx="386681" cy="386681"/>
          </a:xfrm>
          <a:prstGeom prst="ellipse">
            <a:avLst/>
          </a:prstGeom>
          <a:gradFill>
            <a:gsLst>
              <a:gs pos="0">
                <a:srgbClr val="04DFFB"/>
              </a:gs>
              <a:gs pos="31000">
                <a:srgbClr val="00B0F0"/>
              </a:gs>
              <a:gs pos="79000">
                <a:srgbClr val="9340F5"/>
              </a:gs>
            </a:gsLst>
            <a:lin ang="2700000" scaled="1"/>
          </a:gradFill>
          <a:ln w="6350">
            <a:gradFill flip="none" rotWithShape="1"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" dist="25400" dir="135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PA-圆角矩形 107"/>
          <p:cNvSpPr/>
          <p:nvPr>
            <p:custDataLst>
              <p:tags r:id="rId10"/>
            </p:custDataLst>
          </p:nvPr>
        </p:nvSpPr>
        <p:spPr>
          <a:xfrm>
            <a:off x="5027645" y="3886200"/>
            <a:ext cx="2136709" cy="876300"/>
          </a:xfrm>
          <a:prstGeom prst="roundRect">
            <a:avLst>
              <a:gd name="adj" fmla="val 49685"/>
            </a:avLst>
          </a:prstGeom>
          <a:solidFill>
            <a:srgbClr val="D4E0ED"/>
          </a:solidFill>
          <a:ln w="254000">
            <a:gradFill flip="none" rotWithShape="1">
              <a:gsLst>
                <a:gs pos="42000">
                  <a:schemeClr val="bg1">
                    <a:alpha val="68000"/>
                  </a:schemeClr>
                </a:gs>
                <a:gs pos="60000">
                  <a:srgbClr val="D4E1ED">
                    <a:lumMod val="75000"/>
                  </a:srgbClr>
                </a:gs>
              </a:gsLst>
              <a:lin ang="42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PA-圆角矩形标注 1"/>
          <p:cNvSpPr/>
          <p:nvPr>
            <p:custDataLst>
              <p:tags r:id="rId11"/>
            </p:custDataLst>
          </p:nvPr>
        </p:nvSpPr>
        <p:spPr>
          <a:xfrm>
            <a:off x="4953000" y="723900"/>
            <a:ext cx="4635500" cy="2095500"/>
          </a:xfrm>
          <a:prstGeom prst="wedgeRoundRectCallout">
            <a:avLst>
              <a:gd name="adj1" fmla="val -25848"/>
              <a:gd name="adj2" fmla="val 68382"/>
              <a:gd name="adj3" fmla="val 16667"/>
            </a:avLst>
          </a:prstGeom>
          <a:gradFill flip="none" rotWithShape="1">
            <a:gsLst>
              <a:gs pos="0">
                <a:srgbClr val="D4E0ED">
                  <a:lumMod val="85000"/>
                  <a:lumOff val="15000"/>
                </a:srgbClr>
              </a:gs>
              <a:gs pos="100000">
                <a:srgbClr val="D4E0ED"/>
              </a:gs>
            </a:gsLst>
            <a:lin ang="5400000" scaled="1"/>
            <a:tileRect/>
          </a:gradFill>
          <a:ln w="254000">
            <a:gradFill flip="none" rotWithShape="1">
              <a:gsLst>
                <a:gs pos="37000">
                  <a:schemeClr val="bg1">
                    <a:alpha val="68000"/>
                  </a:schemeClr>
                </a:gs>
                <a:gs pos="53000">
                  <a:srgbClr val="D4E1ED">
                    <a:lumMod val="75000"/>
                  </a:srgbClr>
                </a:gs>
              </a:gsLst>
              <a:lin ang="42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PA-文本框 110"/>
          <p:cNvSpPr txBox="1"/>
          <p:nvPr>
            <p:custDataLst>
              <p:tags r:id="rId12"/>
            </p:custDataLst>
          </p:nvPr>
        </p:nvSpPr>
        <p:spPr>
          <a:xfrm>
            <a:off x="5372100" y="1121410"/>
            <a:ext cx="2244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51607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LDA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主题模型</a:t>
            </a:r>
            <a:endParaRPr lang="zh-CN" altLang="en-US" sz="2000" dirty="0">
              <a:effectLst>
                <a:outerShdw blurRad="50800" dist="38100" dir="13500000" algn="br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113" name="PA-矩形 112"/>
          <p:cNvSpPr/>
          <p:nvPr>
            <p:custDataLst>
              <p:tags r:id="rId13"/>
            </p:custDataLst>
          </p:nvPr>
        </p:nvSpPr>
        <p:spPr>
          <a:xfrm>
            <a:off x="5099685" y="1644508"/>
            <a:ext cx="4254500" cy="852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数据集中没有每条评论主题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,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需要人工标注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选择无监督的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LDA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主题模型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114" name="PA-文本框 113"/>
          <p:cNvSpPr txBox="1"/>
          <p:nvPr>
            <p:custDataLst>
              <p:tags r:id="rId14"/>
            </p:custDataLst>
          </p:nvPr>
        </p:nvSpPr>
        <p:spPr>
          <a:xfrm>
            <a:off x="5224264" y="3993572"/>
            <a:ext cx="1743472" cy="6451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600" dirty="0"/>
              <a:t>1</a:t>
            </a:r>
            <a:endParaRPr lang="zh-CN" altLang="en-US"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6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6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" dur="91" autoRev="1" fill="hold">
                                          <p:stCondLst>
                                            <p:cond delay="136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by x="110000" y="11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10" dur="91" autoRev="1" fill="hold">
                                          <p:stCondLst>
                                            <p:cond delay="318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by x="95000" y="95000"/>
                                      <p:from x="100000" y="100000"/>
                                      <p:to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A-圆角矩形 23"/>
          <p:cNvSpPr/>
          <p:nvPr>
            <p:custDataLst>
              <p:tags r:id="rId1"/>
            </p:custDataLst>
          </p:nvPr>
        </p:nvSpPr>
        <p:spPr>
          <a:xfrm>
            <a:off x="2609432" y="3296023"/>
            <a:ext cx="9938168" cy="2659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5" name="PA-圆角矩形 24"/>
          <p:cNvSpPr/>
          <p:nvPr>
            <p:custDataLst>
              <p:tags r:id="rId2"/>
            </p:custDataLst>
          </p:nvPr>
        </p:nvSpPr>
        <p:spPr>
          <a:xfrm>
            <a:off x="9185783" y="3331884"/>
            <a:ext cx="811784" cy="194232"/>
          </a:xfrm>
          <a:prstGeom prst="roundRect">
            <a:avLst>
              <a:gd name="adj" fmla="val 50000"/>
            </a:avLst>
          </a:prstGeom>
          <a:solidFill>
            <a:srgbClr val="CEDBEA"/>
          </a:solidFill>
          <a:ln w="12700">
            <a:gradFill flip="none" rotWithShape="1">
              <a:gsLst>
                <a:gs pos="47000">
                  <a:srgbClr val="EAF0F7"/>
                </a:gs>
                <a:gs pos="86000">
                  <a:srgbClr val="8BA3BF">
                    <a:lumMod val="75000"/>
                    <a:lumOff val="25000"/>
                  </a:srgb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3" name="文本框 102"/>
          <p:cNvSpPr txBox="1"/>
          <p:nvPr/>
        </p:nvSpPr>
        <p:spPr>
          <a:xfrm>
            <a:off x="517128" y="462972"/>
            <a:ext cx="4172743" cy="768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ym typeface="+mn-ea"/>
              </a:rPr>
              <a:t>评论分类流程</a:t>
            </a:r>
            <a:endParaRPr lang="zh-CN" altLang="en-US" dirty="0"/>
          </a:p>
        </p:txBody>
      </p:sp>
      <p:sp>
        <p:nvSpPr>
          <p:cNvPr id="101" name="PA-圆角矩形 23"/>
          <p:cNvSpPr/>
          <p:nvPr>
            <p:custDataLst>
              <p:tags r:id="rId3"/>
            </p:custDataLst>
          </p:nvPr>
        </p:nvSpPr>
        <p:spPr>
          <a:xfrm>
            <a:off x="5857770" y="3191061"/>
            <a:ext cx="476459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5" name="PA-圆角矩形 23"/>
          <p:cNvSpPr/>
          <p:nvPr>
            <p:custDataLst>
              <p:tags r:id="rId4"/>
            </p:custDataLst>
          </p:nvPr>
        </p:nvSpPr>
        <p:spPr>
          <a:xfrm>
            <a:off x="9354499" y="3191061"/>
            <a:ext cx="475200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6" name="PA-椭圆 13"/>
          <p:cNvSpPr/>
          <p:nvPr>
            <p:custDataLst>
              <p:tags r:id="rId5"/>
            </p:custDataLst>
          </p:nvPr>
        </p:nvSpPr>
        <p:spPr>
          <a:xfrm>
            <a:off x="9395159" y="3235659"/>
            <a:ext cx="386681" cy="386681"/>
          </a:xfrm>
          <a:prstGeom prst="ellipse">
            <a:avLst/>
          </a:prstGeom>
          <a:gradFill>
            <a:gsLst>
              <a:gs pos="0">
                <a:srgbClr val="04DFFB"/>
              </a:gs>
              <a:gs pos="31000">
                <a:srgbClr val="00B0F0"/>
              </a:gs>
              <a:gs pos="79000">
                <a:srgbClr val="9340F5"/>
              </a:gs>
            </a:gsLst>
            <a:lin ang="2700000" scaled="1"/>
          </a:gradFill>
          <a:ln w="6350">
            <a:gradFill flip="none" rotWithShape="1"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" dist="25400" dir="135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1"/>
          <p:cNvSpPr/>
          <p:nvPr/>
        </p:nvSpPr>
        <p:spPr>
          <a:xfrm>
            <a:off x="8509000" y="3916364"/>
            <a:ext cx="2159000" cy="812800"/>
          </a:xfrm>
          <a:prstGeom prst="roundRect">
            <a:avLst>
              <a:gd name="adj" fmla="val 47024"/>
            </a:avLst>
          </a:prstGeom>
          <a:solidFill>
            <a:srgbClr val="CEDBEA"/>
          </a:soli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>
              <a:solidFill>
                <a:schemeClr val="lt1"/>
              </a:solidFill>
            </a:endParaRPr>
          </a:p>
        </p:txBody>
      </p:sp>
      <p:sp>
        <p:nvSpPr>
          <p:cNvPr id="108" name="矩形: 圆角 107"/>
          <p:cNvSpPr/>
          <p:nvPr/>
        </p:nvSpPr>
        <p:spPr>
          <a:xfrm>
            <a:off x="8520145" y="3890963"/>
            <a:ext cx="2136709" cy="876300"/>
          </a:xfrm>
          <a:prstGeom prst="roundRect">
            <a:avLst>
              <a:gd name="adj" fmla="val 49685"/>
            </a:avLst>
          </a:prstGeom>
          <a:solidFill>
            <a:srgbClr val="D4E0ED"/>
          </a:solidFill>
          <a:ln w="254000">
            <a:gradFill flip="none" rotWithShape="1">
              <a:gsLst>
                <a:gs pos="42000">
                  <a:schemeClr val="bg1">
                    <a:alpha val="68000"/>
                  </a:schemeClr>
                </a:gs>
                <a:gs pos="60000">
                  <a:srgbClr val="D4E1ED">
                    <a:lumMod val="75000"/>
                  </a:srgbClr>
                </a:gs>
              </a:gsLst>
              <a:lin ang="42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9" name="对话气泡: 圆角矩形 108"/>
          <p:cNvSpPr/>
          <p:nvPr/>
        </p:nvSpPr>
        <p:spPr>
          <a:xfrm>
            <a:off x="5943600" y="638175"/>
            <a:ext cx="4584700" cy="2095500"/>
          </a:xfrm>
          <a:prstGeom prst="wedgeRoundRectCallout">
            <a:avLst>
              <a:gd name="adj1" fmla="val 30530"/>
              <a:gd name="adj2" fmla="val 70806"/>
              <a:gd name="adj3" fmla="val 16667"/>
            </a:avLst>
          </a:prstGeom>
          <a:gradFill flip="none" rotWithShape="1">
            <a:gsLst>
              <a:gs pos="0">
                <a:srgbClr val="D4E0ED">
                  <a:lumMod val="85000"/>
                  <a:lumOff val="15000"/>
                </a:srgbClr>
              </a:gs>
              <a:gs pos="100000">
                <a:srgbClr val="D4E0ED"/>
              </a:gs>
            </a:gsLst>
            <a:lin ang="5400000" scaled="1"/>
            <a:tileRect/>
          </a:gradFill>
          <a:ln w="254000">
            <a:gradFill flip="none" rotWithShape="1">
              <a:gsLst>
                <a:gs pos="37000">
                  <a:schemeClr val="bg1">
                    <a:alpha val="68000"/>
                  </a:schemeClr>
                </a:gs>
                <a:gs pos="53000">
                  <a:srgbClr val="D4E1ED">
                    <a:lumMod val="75000"/>
                  </a:srgbClr>
                </a:gs>
              </a:gsLst>
              <a:lin ang="42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0" name="组合 109"/>
          <p:cNvGrpSpPr/>
          <p:nvPr/>
        </p:nvGrpSpPr>
        <p:grpSpPr>
          <a:xfrm>
            <a:off x="6501765" y="1083326"/>
            <a:ext cx="3704045" cy="658590"/>
            <a:chOff x="-272140" y="4159448"/>
            <a:chExt cx="3704045" cy="658590"/>
          </a:xfrm>
        </p:grpSpPr>
        <p:sp>
          <p:nvSpPr>
            <p:cNvPr id="111" name="文本框 110"/>
            <p:cNvSpPr txBox="1"/>
            <p:nvPr/>
          </p:nvSpPr>
          <p:spPr>
            <a:xfrm>
              <a:off x="-272140" y="4159448"/>
              <a:ext cx="327977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600">
                  <a:solidFill>
                    <a:srgbClr val="516070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algn="r"/>
              <a:r>
                <a:rPr lang="en-US" altLang="zh-CN" sz="2000" dirty="0">
                  <a:effectLst>
                    <a:outerShdw blurRad="50800" dist="38100" dir="13500000" algn="br" rotWithShape="0">
                      <a:schemeClr val="bg1">
                        <a:alpha val="40000"/>
                      </a:schemeClr>
                    </a:outerShdw>
                  </a:effectLst>
                </a:rPr>
                <a:t>LDA</a:t>
              </a:r>
              <a:r>
                <a:rPr lang="zh-CN" altLang="en-US" sz="2000" dirty="0">
                  <a:effectLst>
                    <a:outerShdw blurRad="50800" dist="38100" dir="13500000" algn="br" rotWithShape="0">
                      <a:schemeClr val="bg1">
                        <a:alpha val="40000"/>
                      </a:schemeClr>
                    </a:outerShdw>
                  </a:effectLst>
                </a:rPr>
                <a:t>主题模型的训练和使用</a:t>
              </a:r>
              <a:endParaRPr lang="zh-CN" altLang="en-US" sz="20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1559195" y="4511333"/>
              <a:ext cx="187271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altLang="zh-CN" sz="1400" cap="all" dirty="0">
                <a:solidFill>
                  <a:srgbClr val="516070"/>
                </a:solidFill>
                <a:latin typeface="+mj-ea"/>
                <a:ea typeface="+mj-ea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113" name="矩形 112"/>
          <p:cNvSpPr/>
          <p:nvPr/>
        </p:nvSpPr>
        <p:spPr>
          <a:xfrm>
            <a:off x="6205855" y="1577833"/>
            <a:ext cx="4254500" cy="1360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1.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从网络中下载停用词表进行分词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2.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将评论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文本转换成一个词频矩阵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3.训练LDA模型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并使用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r">
              <a:lnSpc>
                <a:spcPct val="150000"/>
              </a:lnSpc>
            </a:pP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r">
              <a:lnSpc>
                <a:spcPct val="150000"/>
              </a:lnSpc>
            </a:pP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8716764" y="4005947"/>
            <a:ext cx="1743472" cy="6451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600" dirty="0"/>
              <a:t>2</a:t>
            </a:r>
            <a:endParaRPr lang="zh-CN" altLang="en-US" sz="3600" dirty="0"/>
          </a:p>
        </p:txBody>
      </p:sp>
      <p:sp useBgFill="1">
        <p:nvSpPr>
          <p:cNvPr id="115" name="矩形: 圆角 114"/>
          <p:cNvSpPr/>
          <p:nvPr/>
        </p:nvSpPr>
        <p:spPr>
          <a:xfrm rot="2700000">
            <a:off x="456060" y="2427735"/>
            <a:ext cx="2002530" cy="2002530"/>
          </a:xfrm>
          <a:prstGeom prst="roundRect">
            <a:avLst/>
          </a:prstGeom>
          <a:ln w="254000">
            <a:gradFill flip="none" rotWithShape="1">
              <a:gsLst>
                <a:gs pos="15000">
                  <a:schemeClr val="bg1">
                    <a:alpha val="94000"/>
                  </a:schemeClr>
                </a:gs>
                <a:gs pos="76000">
                  <a:srgbClr val="D4E1ED">
                    <a:lumMod val="75000"/>
                  </a:srgbClr>
                </a:gs>
              </a:gsLst>
              <a:lin ang="6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图形 100"/>
          <p:cNvSpPr/>
          <p:nvPr/>
        </p:nvSpPr>
        <p:spPr>
          <a:xfrm>
            <a:off x="896002" y="2924383"/>
            <a:ext cx="1122646" cy="1122646"/>
          </a:xfrm>
          <a:custGeom>
            <a:avLst/>
            <a:gdLst>
              <a:gd name="connsiteX0" fmla="*/ 519190 w 1038380"/>
              <a:gd name="connsiteY0" fmla="*/ 1038381 h 1038380"/>
              <a:gd name="connsiteX1" fmla="*/ 0 w 1038380"/>
              <a:gd name="connsiteY1" fmla="*/ 519190 h 1038380"/>
              <a:gd name="connsiteX2" fmla="*/ 519190 w 1038380"/>
              <a:gd name="connsiteY2" fmla="*/ 0 h 1038380"/>
              <a:gd name="connsiteX3" fmla="*/ 1038381 w 1038380"/>
              <a:gd name="connsiteY3" fmla="*/ 519190 h 1038380"/>
              <a:gd name="connsiteX4" fmla="*/ 519190 w 1038380"/>
              <a:gd name="connsiteY4" fmla="*/ 1038381 h 1038380"/>
              <a:gd name="connsiteX5" fmla="*/ 519190 w 1038380"/>
              <a:gd name="connsiteY5" fmla="*/ 94398 h 1038380"/>
              <a:gd name="connsiteX6" fmla="*/ 94398 w 1038380"/>
              <a:gd name="connsiteY6" fmla="*/ 519190 h 1038380"/>
              <a:gd name="connsiteX7" fmla="*/ 519190 w 1038380"/>
              <a:gd name="connsiteY7" fmla="*/ 943983 h 1038380"/>
              <a:gd name="connsiteX8" fmla="*/ 943983 w 1038380"/>
              <a:gd name="connsiteY8" fmla="*/ 519190 h 1038380"/>
              <a:gd name="connsiteX9" fmla="*/ 519190 w 1038380"/>
              <a:gd name="connsiteY9" fmla="*/ 94398 h 1038380"/>
              <a:gd name="connsiteX10" fmla="*/ 707988 w 1038380"/>
              <a:gd name="connsiteY10" fmla="*/ 566389 h 1038380"/>
              <a:gd name="connsiteX11" fmla="*/ 600496 w 1038380"/>
              <a:gd name="connsiteY11" fmla="*/ 566389 h 1038380"/>
              <a:gd name="connsiteX12" fmla="*/ 519190 w 1038380"/>
              <a:gd name="connsiteY12" fmla="*/ 613588 h 1038380"/>
              <a:gd name="connsiteX13" fmla="*/ 424792 w 1038380"/>
              <a:gd name="connsiteY13" fmla="*/ 519190 h 1038380"/>
              <a:gd name="connsiteX14" fmla="*/ 471991 w 1038380"/>
              <a:gd name="connsiteY14" fmla="*/ 437885 h 1038380"/>
              <a:gd name="connsiteX15" fmla="*/ 471991 w 1038380"/>
              <a:gd name="connsiteY15" fmla="*/ 235995 h 1038380"/>
              <a:gd name="connsiteX16" fmla="*/ 519190 w 1038380"/>
              <a:gd name="connsiteY16" fmla="*/ 188796 h 1038380"/>
              <a:gd name="connsiteX17" fmla="*/ 566389 w 1038380"/>
              <a:gd name="connsiteY17" fmla="*/ 235995 h 1038380"/>
              <a:gd name="connsiteX18" fmla="*/ 566389 w 1038380"/>
              <a:gd name="connsiteY18" fmla="*/ 437885 h 1038380"/>
              <a:gd name="connsiteX19" fmla="*/ 600693 w 1038380"/>
              <a:gd name="connsiteY19" fmla="*/ 471991 h 1038380"/>
              <a:gd name="connsiteX20" fmla="*/ 707986 w 1038380"/>
              <a:gd name="connsiteY20" fmla="*/ 471991 h 1038380"/>
              <a:gd name="connsiteX21" fmla="*/ 755185 w 1038380"/>
              <a:gd name="connsiteY21" fmla="*/ 519190 h 1038380"/>
              <a:gd name="connsiteX22" fmla="*/ 707988 w 1038380"/>
              <a:gd name="connsiteY22" fmla="*/ 566389 h 103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038380" h="1038380">
                <a:moveTo>
                  <a:pt x="519190" y="1038381"/>
                </a:moveTo>
                <a:cubicBezTo>
                  <a:pt x="232451" y="1038381"/>
                  <a:pt x="0" y="805930"/>
                  <a:pt x="0" y="519190"/>
                </a:cubicBezTo>
                <a:cubicBezTo>
                  <a:pt x="0" y="232451"/>
                  <a:pt x="232452" y="0"/>
                  <a:pt x="519190" y="0"/>
                </a:cubicBezTo>
                <a:cubicBezTo>
                  <a:pt x="805929" y="0"/>
                  <a:pt x="1038381" y="232451"/>
                  <a:pt x="1038381" y="519190"/>
                </a:cubicBezTo>
                <a:cubicBezTo>
                  <a:pt x="1038381" y="805930"/>
                  <a:pt x="805930" y="1038381"/>
                  <a:pt x="519190" y="1038381"/>
                </a:cubicBezTo>
                <a:close/>
                <a:moveTo>
                  <a:pt x="519190" y="94398"/>
                </a:moveTo>
                <a:cubicBezTo>
                  <a:pt x="284583" y="94398"/>
                  <a:pt x="94398" y="284582"/>
                  <a:pt x="94398" y="519190"/>
                </a:cubicBezTo>
                <a:cubicBezTo>
                  <a:pt x="94398" y="753799"/>
                  <a:pt x="284582" y="943983"/>
                  <a:pt x="519190" y="943983"/>
                </a:cubicBezTo>
                <a:cubicBezTo>
                  <a:pt x="753799" y="943983"/>
                  <a:pt x="943983" y="753799"/>
                  <a:pt x="943983" y="519190"/>
                </a:cubicBezTo>
                <a:cubicBezTo>
                  <a:pt x="943983" y="284582"/>
                  <a:pt x="753799" y="94398"/>
                  <a:pt x="519190" y="94398"/>
                </a:cubicBezTo>
                <a:close/>
                <a:moveTo>
                  <a:pt x="707988" y="566389"/>
                </a:moveTo>
                <a:lnTo>
                  <a:pt x="600496" y="566389"/>
                </a:lnTo>
                <a:cubicBezTo>
                  <a:pt x="584146" y="594487"/>
                  <a:pt x="554042" y="613588"/>
                  <a:pt x="519190" y="613588"/>
                </a:cubicBezTo>
                <a:cubicBezTo>
                  <a:pt x="467055" y="613588"/>
                  <a:pt x="424792" y="571326"/>
                  <a:pt x="424792" y="519190"/>
                </a:cubicBezTo>
                <a:cubicBezTo>
                  <a:pt x="424792" y="484339"/>
                  <a:pt x="443894" y="454234"/>
                  <a:pt x="471991" y="437885"/>
                </a:cubicBezTo>
                <a:lnTo>
                  <a:pt x="471991" y="235995"/>
                </a:lnTo>
                <a:cubicBezTo>
                  <a:pt x="471991" y="209927"/>
                  <a:pt x="493122" y="188796"/>
                  <a:pt x="519190" y="188796"/>
                </a:cubicBezTo>
                <a:cubicBezTo>
                  <a:pt x="545259" y="188796"/>
                  <a:pt x="566389" y="209927"/>
                  <a:pt x="566389" y="235995"/>
                </a:cubicBezTo>
                <a:lnTo>
                  <a:pt x="566389" y="437885"/>
                </a:lnTo>
                <a:cubicBezTo>
                  <a:pt x="580556" y="446128"/>
                  <a:pt x="592368" y="457872"/>
                  <a:pt x="600693" y="471991"/>
                </a:cubicBezTo>
                <a:lnTo>
                  <a:pt x="707986" y="471991"/>
                </a:lnTo>
                <a:cubicBezTo>
                  <a:pt x="734055" y="471991"/>
                  <a:pt x="755185" y="493122"/>
                  <a:pt x="755185" y="519190"/>
                </a:cubicBezTo>
                <a:cubicBezTo>
                  <a:pt x="755187" y="545259"/>
                  <a:pt x="734055" y="566389"/>
                  <a:pt x="707988" y="566389"/>
                </a:cubicBezTo>
                <a:close/>
              </a:path>
            </a:pathLst>
          </a:custGeom>
          <a:gradFill flip="none" rotWithShape="1">
            <a:gsLst>
              <a:gs pos="100000">
                <a:srgbClr val="B8CEDB"/>
              </a:gs>
              <a:gs pos="0">
                <a:srgbClr val="D6E2EE"/>
              </a:gs>
            </a:gsLst>
            <a:lin ang="2700000" scaled="1"/>
            <a:tileRect/>
          </a:gradFill>
          <a:ln>
            <a:noFill/>
          </a:ln>
          <a:effectLst>
            <a:innerShdw blurRad="63500" dist="50800" dir="13500000">
              <a:srgbClr val="739EB9"/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6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6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" dur="91" autoRev="1" fill="hold">
                                          <p:stCondLst>
                                            <p:cond delay="136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by x="110000" y="11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10" dur="91" autoRev="1" fill="hold">
                                          <p:stCondLst>
                                            <p:cond delay="318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by x="95000" y="95000"/>
                                      <p:from x="100000" y="100000"/>
                                      <p:to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A-圆角矩形 23"/>
          <p:cNvSpPr/>
          <p:nvPr>
            <p:custDataLst>
              <p:tags r:id="rId1"/>
            </p:custDataLst>
          </p:nvPr>
        </p:nvSpPr>
        <p:spPr>
          <a:xfrm>
            <a:off x="-375068" y="3296023"/>
            <a:ext cx="9938168" cy="2659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5" name="PA-圆角矩形 24"/>
          <p:cNvSpPr/>
          <p:nvPr>
            <p:custDataLst>
              <p:tags r:id="rId2"/>
            </p:custDataLst>
          </p:nvPr>
        </p:nvSpPr>
        <p:spPr>
          <a:xfrm>
            <a:off x="2197608" y="3331884"/>
            <a:ext cx="811784" cy="194232"/>
          </a:xfrm>
          <a:prstGeom prst="roundRect">
            <a:avLst>
              <a:gd name="adj" fmla="val 50000"/>
            </a:avLst>
          </a:prstGeom>
          <a:solidFill>
            <a:srgbClr val="CEDBEA"/>
          </a:solidFill>
          <a:ln w="12700">
            <a:gradFill flip="none" rotWithShape="1">
              <a:gsLst>
                <a:gs pos="47000">
                  <a:srgbClr val="EAF0F7"/>
                </a:gs>
                <a:gs pos="86000">
                  <a:srgbClr val="8BA3BF">
                    <a:lumMod val="75000"/>
                    <a:lumOff val="25000"/>
                  </a:srgb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0" name="PA-圆角矩形 23"/>
          <p:cNvSpPr/>
          <p:nvPr>
            <p:custDataLst>
              <p:tags r:id="rId3"/>
            </p:custDataLst>
          </p:nvPr>
        </p:nvSpPr>
        <p:spPr>
          <a:xfrm>
            <a:off x="2361671" y="3191061"/>
            <a:ext cx="476459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1" name="PA-圆角矩形 23"/>
          <p:cNvSpPr/>
          <p:nvPr>
            <p:custDataLst>
              <p:tags r:id="rId4"/>
            </p:custDataLst>
          </p:nvPr>
        </p:nvSpPr>
        <p:spPr>
          <a:xfrm>
            <a:off x="5858400" y="3191061"/>
            <a:ext cx="475200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2" name="PA-椭圆 13"/>
          <p:cNvSpPr/>
          <p:nvPr>
            <p:custDataLst>
              <p:tags r:id="rId5"/>
            </p:custDataLst>
          </p:nvPr>
        </p:nvSpPr>
        <p:spPr>
          <a:xfrm>
            <a:off x="2410159" y="3235659"/>
            <a:ext cx="386681" cy="386681"/>
          </a:xfrm>
          <a:prstGeom prst="ellipse">
            <a:avLst/>
          </a:prstGeom>
          <a:gradFill>
            <a:gsLst>
              <a:gs pos="0">
                <a:srgbClr val="04DFFB"/>
              </a:gs>
              <a:gs pos="31000">
                <a:srgbClr val="00B0F0"/>
              </a:gs>
              <a:gs pos="79000">
                <a:srgbClr val="9340F5"/>
              </a:gs>
            </a:gsLst>
            <a:lin ang="2700000" scaled="1"/>
          </a:gradFill>
          <a:ln w="6350">
            <a:gradFill flip="none" rotWithShape="1"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" dist="25400" dir="135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1"/>
          <p:cNvSpPr/>
          <p:nvPr/>
        </p:nvSpPr>
        <p:spPr>
          <a:xfrm>
            <a:off x="1549400" y="3911601"/>
            <a:ext cx="2159000" cy="812800"/>
          </a:xfrm>
          <a:prstGeom prst="roundRect">
            <a:avLst>
              <a:gd name="adj" fmla="val 47024"/>
            </a:avLst>
          </a:prstGeom>
          <a:solidFill>
            <a:srgbClr val="CEDBEA"/>
          </a:soli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>
              <a:solidFill>
                <a:schemeClr val="lt1"/>
              </a:solidFill>
            </a:endParaRPr>
          </a:p>
        </p:txBody>
      </p:sp>
      <p:sp>
        <p:nvSpPr>
          <p:cNvPr id="112" name="矩形: 圆角 111"/>
          <p:cNvSpPr/>
          <p:nvPr/>
        </p:nvSpPr>
        <p:spPr>
          <a:xfrm>
            <a:off x="1560545" y="3886200"/>
            <a:ext cx="2136709" cy="876300"/>
          </a:xfrm>
          <a:prstGeom prst="roundRect">
            <a:avLst>
              <a:gd name="adj" fmla="val 49685"/>
            </a:avLst>
          </a:prstGeom>
          <a:solidFill>
            <a:srgbClr val="D4E0ED"/>
          </a:solidFill>
          <a:ln w="254000">
            <a:gradFill flip="none" rotWithShape="1">
              <a:gsLst>
                <a:gs pos="42000">
                  <a:schemeClr val="bg1">
                    <a:alpha val="68000"/>
                  </a:schemeClr>
                </a:gs>
                <a:gs pos="60000">
                  <a:srgbClr val="D4E1ED">
                    <a:lumMod val="75000"/>
                  </a:srgbClr>
                </a:gs>
              </a:gsLst>
              <a:lin ang="42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3" name="对话气泡: 圆角矩形 112"/>
          <p:cNvSpPr/>
          <p:nvPr/>
        </p:nvSpPr>
        <p:spPr>
          <a:xfrm>
            <a:off x="1485900" y="0"/>
            <a:ext cx="8646795" cy="3235960"/>
          </a:xfrm>
          <a:prstGeom prst="wedgeRoundRectCallout">
            <a:avLst>
              <a:gd name="adj1" fmla="val -25848"/>
              <a:gd name="adj2" fmla="val 68382"/>
              <a:gd name="adj3" fmla="val 16667"/>
            </a:avLst>
          </a:prstGeom>
          <a:gradFill flip="none" rotWithShape="1">
            <a:gsLst>
              <a:gs pos="0">
                <a:srgbClr val="D4E0ED">
                  <a:lumMod val="85000"/>
                  <a:lumOff val="15000"/>
                </a:srgbClr>
              </a:gs>
              <a:gs pos="100000">
                <a:srgbClr val="D4E0ED"/>
              </a:gs>
            </a:gsLst>
            <a:lin ang="5400000" scaled="1"/>
            <a:tileRect/>
          </a:gradFill>
          <a:ln w="254000">
            <a:gradFill flip="none" rotWithShape="1">
              <a:gsLst>
                <a:gs pos="37000">
                  <a:schemeClr val="bg1">
                    <a:alpha val="68000"/>
                  </a:schemeClr>
                </a:gs>
                <a:gs pos="53000">
                  <a:srgbClr val="D4E1ED">
                    <a:lumMod val="75000"/>
                  </a:srgbClr>
                </a:gs>
              </a:gsLst>
              <a:lin ang="42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文本框 114"/>
          <p:cNvSpPr txBox="1"/>
          <p:nvPr/>
        </p:nvSpPr>
        <p:spPr>
          <a:xfrm>
            <a:off x="1866900" y="1082675"/>
            <a:ext cx="18891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51607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sz="20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rPr>
              <a:t>第一次主题建模</a:t>
            </a:r>
            <a:endParaRPr lang="zh-CN" altLang="en-US" sz="2000" dirty="0">
              <a:effectLst>
                <a:outerShdw blurRad="50800" dist="38100" dir="13500000" algn="br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1757164" y="3993572"/>
            <a:ext cx="1743472" cy="6451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600" dirty="0"/>
              <a:t>3</a:t>
            </a:r>
            <a:endParaRPr lang="zh-CN" altLang="en-US" sz="3600" dirty="0"/>
          </a:p>
        </p:txBody>
      </p:sp>
      <p:sp useBgFill="1">
        <p:nvSpPr>
          <p:cNvPr id="107" name="矩形: 圆角 106"/>
          <p:cNvSpPr/>
          <p:nvPr/>
        </p:nvSpPr>
        <p:spPr>
          <a:xfrm rot="2700000">
            <a:off x="9882571" y="2427735"/>
            <a:ext cx="2002530" cy="2002530"/>
          </a:xfrm>
          <a:prstGeom prst="roundRect">
            <a:avLst/>
          </a:prstGeom>
          <a:ln w="254000">
            <a:gradFill flip="none" rotWithShape="1">
              <a:gsLst>
                <a:gs pos="15000">
                  <a:schemeClr val="bg1">
                    <a:alpha val="94000"/>
                  </a:schemeClr>
                </a:gs>
                <a:gs pos="76000">
                  <a:srgbClr val="D4E1ED">
                    <a:lumMod val="75000"/>
                  </a:srgbClr>
                </a:gs>
              </a:gsLst>
              <a:lin ang="6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图形 100"/>
          <p:cNvSpPr/>
          <p:nvPr/>
        </p:nvSpPr>
        <p:spPr>
          <a:xfrm>
            <a:off x="10338452" y="2924383"/>
            <a:ext cx="1122646" cy="1122646"/>
          </a:xfrm>
          <a:custGeom>
            <a:avLst/>
            <a:gdLst>
              <a:gd name="connsiteX0" fmla="*/ 519190 w 1038380"/>
              <a:gd name="connsiteY0" fmla="*/ 1038381 h 1038380"/>
              <a:gd name="connsiteX1" fmla="*/ 0 w 1038380"/>
              <a:gd name="connsiteY1" fmla="*/ 519190 h 1038380"/>
              <a:gd name="connsiteX2" fmla="*/ 519190 w 1038380"/>
              <a:gd name="connsiteY2" fmla="*/ 0 h 1038380"/>
              <a:gd name="connsiteX3" fmla="*/ 1038381 w 1038380"/>
              <a:gd name="connsiteY3" fmla="*/ 519190 h 1038380"/>
              <a:gd name="connsiteX4" fmla="*/ 519190 w 1038380"/>
              <a:gd name="connsiteY4" fmla="*/ 1038381 h 1038380"/>
              <a:gd name="connsiteX5" fmla="*/ 519190 w 1038380"/>
              <a:gd name="connsiteY5" fmla="*/ 94398 h 1038380"/>
              <a:gd name="connsiteX6" fmla="*/ 94398 w 1038380"/>
              <a:gd name="connsiteY6" fmla="*/ 519190 h 1038380"/>
              <a:gd name="connsiteX7" fmla="*/ 519190 w 1038380"/>
              <a:gd name="connsiteY7" fmla="*/ 943983 h 1038380"/>
              <a:gd name="connsiteX8" fmla="*/ 943983 w 1038380"/>
              <a:gd name="connsiteY8" fmla="*/ 519190 h 1038380"/>
              <a:gd name="connsiteX9" fmla="*/ 519190 w 1038380"/>
              <a:gd name="connsiteY9" fmla="*/ 94398 h 1038380"/>
              <a:gd name="connsiteX10" fmla="*/ 707988 w 1038380"/>
              <a:gd name="connsiteY10" fmla="*/ 566389 h 1038380"/>
              <a:gd name="connsiteX11" fmla="*/ 600496 w 1038380"/>
              <a:gd name="connsiteY11" fmla="*/ 566389 h 1038380"/>
              <a:gd name="connsiteX12" fmla="*/ 519190 w 1038380"/>
              <a:gd name="connsiteY12" fmla="*/ 613588 h 1038380"/>
              <a:gd name="connsiteX13" fmla="*/ 424792 w 1038380"/>
              <a:gd name="connsiteY13" fmla="*/ 519190 h 1038380"/>
              <a:gd name="connsiteX14" fmla="*/ 471991 w 1038380"/>
              <a:gd name="connsiteY14" fmla="*/ 437885 h 1038380"/>
              <a:gd name="connsiteX15" fmla="*/ 471991 w 1038380"/>
              <a:gd name="connsiteY15" fmla="*/ 235995 h 1038380"/>
              <a:gd name="connsiteX16" fmla="*/ 519190 w 1038380"/>
              <a:gd name="connsiteY16" fmla="*/ 188796 h 1038380"/>
              <a:gd name="connsiteX17" fmla="*/ 566389 w 1038380"/>
              <a:gd name="connsiteY17" fmla="*/ 235995 h 1038380"/>
              <a:gd name="connsiteX18" fmla="*/ 566389 w 1038380"/>
              <a:gd name="connsiteY18" fmla="*/ 437885 h 1038380"/>
              <a:gd name="connsiteX19" fmla="*/ 600693 w 1038380"/>
              <a:gd name="connsiteY19" fmla="*/ 471991 h 1038380"/>
              <a:gd name="connsiteX20" fmla="*/ 707986 w 1038380"/>
              <a:gd name="connsiteY20" fmla="*/ 471991 h 1038380"/>
              <a:gd name="connsiteX21" fmla="*/ 755185 w 1038380"/>
              <a:gd name="connsiteY21" fmla="*/ 519190 h 1038380"/>
              <a:gd name="connsiteX22" fmla="*/ 707988 w 1038380"/>
              <a:gd name="connsiteY22" fmla="*/ 566389 h 103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038380" h="1038380">
                <a:moveTo>
                  <a:pt x="519190" y="1038381"/>
                </a:moveTo>
                <a:cubicBezTo>
                  <a:pt x="232451" y="1038381"/>
                  <a:pt x="0" y="805930"/>
                  <a:pt x="0" y="519190"/>
                </a:cubicBezTo>
                <a:cubicBezTo>
                  <a:pt x="0" y="232451"/>
                  <a:pt x="232452" y="0"/>
                  <a:pt x="519190" y="0"/>
                </a:cubicBezTo>
                <a:cubicBezTo>
                  <a:pt x="805929" y="0"/>
                  <a:pt x="1038381" y="232451"/>
                  <a:pt x="1038381" y="519190"/>
                </a:cubicBezTo>
                <a:cubicBezTo>
                  <a:pt x="1038381" y="805930"/>
                  <a:pt x="805930" y="1038381"/>
                  <a:pt x="519190" y="1038381"/>
                </a:cubicBezTo>
                <a:close/>
                <a:moveTo>
                  <a:pt x="519190" y="94398"/>
                </a:moveTo>
                <a:cubicBezTo>
                  <a:pt x="284583" y="94398"/>
                  <a:pt x="94398" y="284582"/>
                  <a:pt x="94398" y="519190"/>
                </a:cubicBezTo>
                <a:cubicBezTo>
                  <a:pt x="94398" y="753799"/>
                  <a:pt x="284582" y="943983"/>
                  <a:pt x="519190" y="943983"/>
                </a:cubicBezTo>
                <a:cubicBezTo>
                  <a:pt x="753799" y="943983"/>
                  <a:pt x="943983" y="753799"/>
                  <a:pt x="943983" y="519190"/>
                </a:cubicBezTo>
                <a:cubicBezTo>
                  <a:pt x="943983" y="284582"/>
                  <a:pt x="753799" y="94398"/>
                  <a:pt x="519190" y="94398"/>
                </a:cubicBezTo>
                <a:close/>
                <a:moveTo>
                  <a:pt x="707988" y="566389"/>
                </a:moveTo>
                <a:lnTo>
                  <a:pt x="600496" y="566389"/>
                </a:lnTo>
                <a:cubicBezTo>
                  <a:pt x="584146" y="594487"/>
                  <a:pt x="554042" y="613588"/>
                  <a:pt x="519190" y="613588"/>
                </a:cubicBezTo>
                <a:cubicBezTo>
                  <a:pt x="467055" y="613588"/>
                  <a:pt x="424792" y="571326"/>
                  <a:pt x="424792" y="519190"/>
                </a:cubicBezTo>
                <a:cubicBezTo>
                  <a:pt x="424792" y="484339"/>
                  <a:pt x="443894" y="454234"/>
                  <a:pt x="471991" y="437885"/>
                </a:cubicBezTo>
                <a:lnTo>
                  <a:pt x="471991" y="235995"/>
                </a:lnTo>
                <a:cubicBezTo>
                  <a:pt x="471991" y="209927"/>
                  <a:pt x="493122" y="188796"/>
                  <a:pt x="519190" y="188796"/>
                </a:cubicBezTo>
                <a:cubicBezTo>
                  <a:pt x="545259" y="188796"/>
                  <a:pt x="566389" y="209927"/>
                  <a:pt x="566389" y="235995"/>
                </a:cubicBezTo>
                <a:lnTo>
                  <a:pt x="566389" y="437885"/>
                </a:lnTo>
                <a:cubicBezTo>
                  <a:pt x="580556" y="446128"/>
                  <a:pt x="592368" y="457872"/>
                  <a:pt x="600693" y="471991"/>
                </a:cubicBezTo>
                <a:lnTo>
                  <a:pt x="707986" y="471991"/>
                </a:lnTo>
                <a:cubicBezTo>
                  <a:pt x="734055" y="471991"/>
                  <a:pt x="755185" y="493122"/>
                  <a:pt x="755185" y="519190"/>
                </a:cubicBezTo>
                <a:cubicBezTo>
                  <a:pt x="755187" y="545259"/>
                  <a:pt x="734055" y="566389"/>
                  <a:pt x="707988" y="566389"/>
                </a:cubicBezTo>
                <a:close/>
              </a:path>
            </a:pathLst>
          </a:custGeom>
          <a:gradFill flip="none" rotWithShape="1">
            <a:gsLst>
              <a:gs pos="100000">
                <a:srgbClr val="B8CEDB"/>
              </a:gs>
              <a:gs pos="0">
                <a:srgbClr val="D6E2EE"/>
              </a:gs>
            </a:gsLst>
            <a:lin ang="2700000" scaled="1"/>
            <a:tileRect/>
          </a:gradFill>
          <a:ln>
            <a:noFill/>
          </a:ln>
          <a:effectLst>
            <a:innerShdw blurRad="63500" dist="50800" dir="13500000">
              <a:srgbClr val="739EB9"/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 descr="表格-副本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0325" y="236220"/>
            <a:ext cx="5554345" cy="2777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" dur="91" autoRev="1" fill="hold">
                                          <p:stCondLst>
                                            <p:cond delay="136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by x="110000" y="11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10" dur="91" autoRev="1" fill="hold">
                                          <p:stCondLst>
                                            <p:cond delay="318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by x="95000" y="95000"/>
                                      <p:from x="100000" y="100000"/>
                                      <p:to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矩形: 圆角 109"/>
          <p:cNvSpPr/>
          <p:nvPr/>
        </p:nvSpPr>
        <p:spPr>
          <a:xfrm rot="2700000">
            <a:off x="9883297" y="2427735"/>
            <a:ext cx="2002530" cy="2002530"/>
          </a:xfrm>
          <a:prstGeom prst="roundRect">
            <a:avLst/>
          </a:prstGeom>
          <a:ln w="254000">
            <a:gradFill flip="none" rotWithShape="1">
              <a:gsLst>
                <a:gs pos="15000">
                  <a:schemeClr val="bg1">
                    <a:alpha val="94000"/>
                  </a:schemeClr>
                </a:gs>
                <a:gs pos="76000">
                  <a:srgbClr val="D4E1ED">
                    <a:lumMod val="75000"/>
                  </a:srgbClr>
                </a:gs>
              </a:gsLst>
              <a:lin ang="6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PA-圆角矩形 23"/>
          <p:cNvSpPr/>
          <p:nvPr>
            <p:custDataLst>
              <p:tags r:id="rId1"/>
            </p:custDataLst>
          </p:nvPr>
        </p:nvSpPr>
        <p:spPr>
          <a:xfrm>
            <a:off x="-375068" y="3296023"/>
            <a:ext cx="9938168" cy="2659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5" name="PA-圆角矩形 24"/>
          <p:cNvSpPr/>
          <p:nvPr>
            <p:custDataLst>
              <p:tags r:id="rId2"/>
            </p:custDataLst>
          </p:nvPr>
        </p:nvSpPr>
        <p:spPr>
          <a:xfrm>
            <a:off x="5690108" y="3331884"/>
            <a:ext cx="811784" cy="194232"/>
          </a:xfrm>
          <a:prstGeom prst="roundRect">
            <a:avLst>
              <a:gd name="adj" fmla="val 50000"/>
            </a:avLst>
          </a:prstGeom>
          <a:solidFill>
            <a:srgbClr val="CEDBEA"/>
          </a:solidFill>
          <a:ln w="12700">
            <a:gradFill flip="none" rotWithShape="1">
              <a:gsLst>
                <a:gs pos="47000">
                  <a:srgbClr val="EAF0F7"/>
                </a:gs>
                <a:gs pos="86000">
                  <a:srgbClr val="8BA3BF">
                    <a:lumMod val="75000"/>
                    <a:lumOff val="25000"/>
                  </a:srgb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7" name="图形 100"/>
          <p:cNvSpPr/>
          <p:nvPr/>
        </p:nvSpPr>
        <p:spPr>
          <a:xfrm>
            <a:off x="10338452" y="2924383"/>
            <a:ext cx="1122646" cy="1122646"/>
          </a:xfrm>
          <a:custGeom>
            <a:avLst/>
            <a:gdLst>
              <a:gd name="connsiteX0" fmla="*/ 519190 w 1038380"/>
              <a:gd name="connsiteY0" fmla="*/ 1038381 h 1038380"/>
              <a:gd name="connsiteX1" fmla="*/ 0 w 1038380"/>
              <a:gd name="connsiteY1" fmla="*/ 519190 h 1038380"/>
              <a:gd name="connsiteX2" fmla="*/ 519190 w 1038380"/>
              <a:gd name="connsiteY2" fmla="*/ 0 h 1038380"/>
              <a:gd name="connsiteX3" fmla="*/ 1038381 w 1038380"/>
              <a:gd name="connsiteY3" fmla="*/ 519190 h 1038380"/>
              <a:gd name="connsiteX4" fmla="*/ 519190 w 1038380"/>
              <a:gd name="connsiteY4" fmla="*/ 1038381 h 1038380"/>
              <a:gd name="connsiteX5" fmla="*/ 519190 w 1038380"/>
              <a:gd name="connsiteY5" fmla="*/ 94398 h 1038380"/>
              <a:gd name="connsiteX6" fmla="*/ 94398 w 1038380"/>
              <a:gd name="connsiteY6" fmla="*/ 519190 h 1038380"/>
              <a:gd name="connsiteX7" fmla="*/ 519190 w 1038380"/>
              <a:gd name="connsiteY7" fmla="*/ 943983 h 1038380"/>
              <a:gd name="connsiteX8" fmla="*/ 943983 w 1038380"/>
              <a:gd name="connsiteY8" fmla="*/ 519190 h 1038380"/>
              <a:gd name="connsiteX9" fmla="*/ 519190 w 1038380"/>
              <a:gd name="connsiteY9" fmla="*/ 94398 h 1038380"/>
              <a:gd name="connsiteX10" fmla="*/ 707988 w 1038380"/>
              <a:gd name="connsiteY10" fmla="*/ 566389 h 1038380"/>
              <a:gd name="connsiteX11" fmla="*/ 600496 w 1038380"/>
              <a:gd name="connsiteY11" fmla="*/ 566389 h 1038380"/>
              <a:gd name="connsiteX12" fmla="*/ 519190 w 1038380"/>
              <a:gd name="connsiteY12" fmla="*/ 613588 h 1038380"/>
              <a:gd name="connsiteX13" fmla="*/ 424792 w 1038380"/>
              <a:gd name="connsiteY13" fmla="*/ 519190 h 1038380"/>
              <a:gd name="connsiteX14" fmla="*/ 471991 w 1038380"/>
              <a:gd name="connsiteY14" fmla="*/ 437885 h 1038380"/>
              <a:gd name="connsiteX15" fmla="*/ 471991 w 1038380"/>
              <a:gd name="connsiteY15" fmla="*/ 235995 h 1038380"/>
              <a:gd name="connsiteX16" fmla="*/ 519190 w 1038380"/>
              <a:gd name="connsiteY16" fmla="*/ 188796 h 1038380"/>
              <a:gd name="connsiteX17" fmla="*/ 566389 w 1038380"/>
              <a:gd name="connsiteY17" fmla="*/ 235995 h 1038380"/>
              <a:gd name="connsiteX18" fmla="*/ 566389 w 1038380"/>
              <a:gd name="connsiteY18" fmla="*/ 437885 h 1038380"/>
              <a:gd name="connsiteX19" fmla="*/ 600693 w 1038380"/>
              <a:gd name="connsiteY19" fmla="*/ 471991 h 1038380"/>
              <a:gd name="connsiteX20" fmla="*/ 707986 w 1038380"/>
              <a:gd name="connsiteY20" fmla="*/ 471991 h 1038380"/>
              <a:gd name="connsiteX21" fmla="*/ 755185 w 1038380"/>
              <a:gd name="connsiteY21" fmla="*/ 519190 h 1038380"/>
              <a:gd name="connsiteX22" fmla="*/ 707988 w 1038380"/>
              <a:gd name="connsiteY22" fmla="*/ 566389 h 103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038380" h="1038380">
                <a:moveTo>
                  <a:pt x="519190" y="1038381"/>
                </a:moveTo>
                <a:cubicBezTo>
                  <a:pt x="232451" y="1038381"/>
                  <a:pt x="0" y="805930"/>
                  <a:pt x="0" y="519190"/>
                </a:cubicBezTo>
                <a:cubicBezTo>
                  <a:pt x="0" y="232451"/>
                  <a:pt x="232452" y="0"/>
                  <a:pt x="519190" y="0"/>
                </a:cubicBezTo>
                <a:cubicBezTo>
                  <a:pt x="805929" y="0"/>
                  <a:pt x="1038381" y="232451"/>
                  <a:pt x="1038381" y="519190"/>
                </a:cubicBezTo>
                <a:cubicBezTo>
                  <a:pt x="1038381" y="805930"/>
                  <a:pt x="805930" y="1038381"/>
                  <a:pt x="519190" y="1038381"/>
                </a:cubicBezTo>
                <a:close/>
                <a:moveTo>
                  <a:pt x="519190" y="94398"/>
                </a:moveTo>
                <a:cubicBezTo>
                  <a:pt x="284583" y="94398"/>
                  <a:pt x="94398" y="284582"/>
                  <a:pt x="94398" y="519190"/>
                </a:cubicBezTo>
                <a:cubicBezTo>
                  <a:pt x="94398" y="753799"/>
                  <a:pt x="284582" y="943983"/>
                  <a:pt x="519190" y="943983"/>
                </a:cubicBezTo>
                <a:cubicBezTo>
                  <a:pt x="753799" y="943983"/>
                  <a:pt x="943983" y="753799"/>
                  <a:pt x="943983" y="519190"/>
                </a:cubicBezTo>
                <a:cubicBezTo>
                  <a:pt x="943983" y="284582"/>
                  <a:pt x="753799" y="94398"/>
                  <a:pt x="519190" y="94398"/>
                </a:cubicBezTo>
                <a:close/>
                <a:moveTo>
                  <a:pt x="707988" y="566389"/>
                </a:moveTo>
                <a:lnTo>
                  <a:pt x="600496" y="566389"/>
                </a:lnTo>
                <a:cubicBezTo>
                  <a:pt x="584146" y="594487"/>
                  <a:pt x="554042" y="613588"/>
                  <a:pt x="519190" y="613588"/>
                </a:cubicBezTo>
                <a:cubicBezTo>
                  <a:pt x="467055" y="613588"/>
                  <a:pt x="424792" y="571326"/>
                  <a:pt x="424792" y="519190"/>
                </a:cubicBezTo>
                <a:cubicBezTo>
                  <a:pt x="424792" y="484339"/>
                  <a:pt x="443894" y="454234"/>
                  <a:pt x="471991" y="437885"/>
                </a:cubicBezTo>
                <a:lnTo>
                  <a:pt x="471991" y="235995"/>
                </a:lnTo>
                <a:cubicBezTo>
                  <a:pt x="471991" y="209927"/>
                  <a:pt x="493122" y="188796"/>
                  <a:pt x="519190" y="188796"/>
                </a:cubicBezTo>
                <a:cubicBezTo>
                  <a:pt x="545259" y="188796"/>
                  <a:pt x="566389" y="209927"/>
                  <a:pt x="566389" y="235995"/>
                </a:cubicBezTo>
                <a:lnTo>
                  <a:pt x="566389" y="437885"/>
                </a:lnTo>
                <a:cubicBezTo>
                  <a:pt x="580556" y="446128"/>
                  <a:pt x="592368" y="457872"/>
                  <a:pt x="600693" y="471991"/>
                </a:cubicBezTo>
                <a:lnTo>
                  <a:pt x="707986" y="471991"/>
                </a:lnTo>
                <a:cubicBezTo>
                  <a:pt x="734055" y="471991"/>
                  <a:pt x="755185" y="493122"/>
                  <a:pt x="755185" y="519190"/>
                </a:cubicBezTo>
                <a:cubicBezTo>
                  <a:pt x="755187" y="545259"/>
                  <a:pt x="734055" y="566389"/>
                  <a:pt x="707988" y="566389"/>
                </a:cubicBezTo>
                <a:close/>
              </a:path>
            </a:pathLst>
          </a:custGeom>
          <a:gradFill flip="none" rotWithShape="1">
            <a:gsLst>
              <a:gs pos="100000">
                <a:srgbClr val="B8CEDB"/>
              </a:gs>
              <a:gs pos="0">
                <a:srgbClr val="D6E2EE"/>
              </a:gs>
            </a:gsLst>
            <a:lin ang="2700000" scaled="1"/>
            <a:tileRect/>
          </a:gradFill>
          <a:ln>
            <a:noFill/>
          </a:ln>
          <a:effectLst>
            <a:innerShdw blurRad="63500" dist="50800" dir="13500000">
              <a:srgbClr val="739EB9"/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" name="PA-圆角矩形 23"/>
          <p:cNvSpPr/>
          <p:nvPr>
            <p:custDataLst>
              <p:tags r:id="rId3"/>
            </p:custDataLst>
          </p:nvPr>
        </p:nvSpPr>
        <p:spPr>
          <a:xfrm>
            <a:off x="2361671" y="3191061"/>
            <a:ext cx="476459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1" name="PA-圆角矩形 23"/>
          <p:cNvSpPr/>
          <p:nvPr>
            <p:custDataLst>
              <p:tags r:id="rId4"/>
            </p:custDataLst>
          </p:nvPr>
        </p:nvSpPr>
        <p:spPr>
          <a:xfrm>
            <a:off x="5858400" y="3191061"/>
            <a:ext cx="475200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9" name="1"/>
          <p:cNvSpPr/>
          <p:nvPr/>
        </p:nvSpPr>
        <p:spPr>
          <a:xfrm>
            <a:off x="5054600" y="3929064"/>
            <a:ext cx="2159000" cy="812800"/>
          </a:xfrm>
          <a:prstGeom prst="roundRect">
            <a:avLst>
              <a:gd name="adj" fmla="val 47024"/>
            </a:avLst>
          </a:prstGeom>
          <a:solidFill>
            <a:srgbClr val="CEDBEA"/>
          </a:soli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>
              <a:solidFill>
                <a:schemeClr val="lt1"/>
              </a:solidFill>
            </a:endParaRPr>
          </a:p>
        </p:txBody>
      </p:sp>
      <p:sp>
        <p:nvSpPr>
          <p:cNvPr id="103" name="!!3"/>
          <p:cNvSpPr/>
          <p:nvPr/>
        </p:nvSpPr>
        <p:spPr>
          <a:xfrm>
            <a:off x="5065745" y="3903663"/>
            <a:ext cx="2136709" cy="876300"/>
          </a:xfrm>
          <a:prstGeom prst="roundRect">
            <a:avLst>
              <a:gd name="adj" fmla="val 49685"/>
            </a:avLst>
          </a:prstGeom>
          <a:solidFill>
            <a:srgbClr val="D4E0ED"/>
          </a:solidFill>
          <a:ln w="254000">
            <a:gradFill flip="none" rotWithShape="1">
              <a:gsLst>
                <a:gs pos="42000">
                  <a:schemeClr val="bg1">
                    <a:alpha val="68000"/>
                  </a:schemeClr>
                </a:gs>
                <a:gs pos="60000">
                  <a:srgbClr val="D4E1ED">
                    <a:lumMod val="75000"/>
                  </a:srgbClr>
                </a:gs>
              </a:gsLst>
              <a:lin ang="42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" name="对话气泡: 圆角矩形 103"/>
          <p:cNvSpPr/>
          <p:nvPr/>
        </p:nvSpPr>
        <p:spPr>
          <a:xfrm>
            <a:off x="184785" y="98425"/>
            <a:ext cx="7689850" cy="5043805"/>
          </a:xfrm>
          <a:prstGeom prst="wedgeRoundRectCallout">
            <a:avLst>
              <a:gd name="adj1" fmla="val 30530"/>
              <a:gd name="adj2" fmla="val 70806"/>
              <a:gd name="adj3" fmla="val 16667"/>
            </a:avLst>
          </a:prstGeom>
          <a:gradFill flip="none" rotWithShape="1">
            <a:gsLst>
              <a:gs pos="0">
                <a:srgbClr val="D4E0ED">
                  <a:lumMod val="85000"/>
                  <a:lumOff val="15000"/>
                </a:srgbClr>
              </a:gs>
              <a:gs pos="100000">
                <a:srgbClr val="D4E0ED"/>
              </a:gs>
            </a:gsLst>
            <a:lin ang="5400000" scaled="1"/>
            <a:tileRect/>
          </a:gradFill>
          <a:ln w="254000">
            <a:gradFill flip="none" rotWithShape="1">
              <a:gsLst>
                <a:gs pos="37000">
                  <a:schemeClr val="bg1">
                    <a:alpha val="68000"/>
                  </a:schemeClr>
                </a:gs>
                <a:gs pos="53000">
                  <a:srgbClr val="D4E1ED">
                    <a:lumMod val="75000"/>
                  </a:srgbClr>
                </a:gs>
              </a:gsLst>
              <a:lin ang="42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4856480" y="4634865"/>
            <a:ext cx="23723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51607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r"/>
            <a:r>
              <a:rPr lang="zh-CN" altLang="en-US" sz="20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rPr>
              <a:t>第二次主题建模</a:t>
            </a:r>
            <a:endParaRPr lang="zh-CN" altLang="en-US" sz="2000" dirty="0">
              <a:effectLst>
                <a:outerShdw blurRad="50800" dist="38100" dir="13500000" algn="br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5291455" y="4018915"/>
            <a:ext cx="1714500" cy="6451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111" name="文本框 110"/>
          <p:cNvSpPr txBox="1"/>
          <p:nvPr/>
        </p:nvSpPr>
        <p:spPr>
          <a:xfrm>
            <a:off x="676275" y="-975745"/>
            <a:ext cx="6083300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en-US" altLang="zh-CN" sz="5400" dirty="0">
                <a:noFill/>
              </a:rPr>
              <a:t>PART 03</a:t>
            </a:r>
            <a:endParaRPr lang="zh-CN" altLang="en-US" sz="5400" dirty="0">
              <a:noFill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676275" y="-824879"/>
            <a:ext cx="6083300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en-US" altLang="zh-CN" sz="5400" dirty="0">
                <a:noFill/>
              </a:rPr>
              <a:t>PART 03</a:t>
            </a:r>
            <a:endParaRPr lang="zh-CN" altLang="en-US" sz="5400" dirty="0">
              <a:noFill/>
            </a:endParaRPr>
          </a:p>
        </p:txBody>
      </p:sp>
      <p:sp>
        <p:nvSpPr>
          <p:cNvPr id="102" name="PA-椭圆 13"/>
          <p:cNvSpPr/>
          <p:nvPr>
            <p:custDataLst>
              <p:tags r:id="rId5"/>
            </p:custDataLst>
          </p:nvPr>
        </p:nvSpPr>
        <p:spPr>
          <a:xfrm>
            <a:off x="5902659" y="3235659"/>
            <a:ext cx="386681" cy="386681"/>
          </a:xfrm>
          <a:prstGeom prst="ellipse">
            <a:avLst/>
          </a:prstGeom>
          <a:gradFill>
            <a:gsLst>
              <a:gs pos="0">
                <a:srgbClr val="04DFFB"/>
              </a:gs>
              <a:gs pos="31000">
                <a:srgbClr val="00B0F0"/>
              </a:gs>
              <a:gs pos="79000">
                <a:srgbClr val="9340F5"/>
              </a:gs>
            </a:gsLst>
            <a:lin ang="2700000" scaled="1"/>
          </a:gradFill>
          <a:ln w="6350">
            <a:gradFill flip="none" rotWithShape="1"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" dist="25400" dir="135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PA-文本框 49"/>
          <p:cNvSpPr txBox="1"/>
          <p:nvPr>
            <p:custDataLst>
              <p:tags r:id="rId6"/>
            </p:custDataLst>
          </p:nvPr>
        </p:nvSpPr>
        <p:spPr>
          <a:xfrm>
            <a:off x="-3197550" y="4680518"/>
            <a:ext cx="16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cap="all">
                <a:solidFill>
                  <a:srgbClr val="516070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dirty="0"/>
              <a:t>Read  More</a:t>
            </a:r>
            <a:endParaRPr lang="zh-CN" altLang="en-US" dirty="0"/>
          </a:p>
        </p:txBody>
      </p:sp>
      <p:pic>
        <p:nvPicPr>
          <p:cNvPr id="114" name="图形 1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41491" y="4671396"/>
            <a:ext cx="361950" cy="361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2" name="图片 1" descr="表格-副本 (1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810" y="363220"/>
            <a:ext cx="7081520" cy="3540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" dur="91" autoRev="1" fill="hold">
                                          <p:stCondLst>
                                            <p:cond delay="136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by x="110000" y="11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10" dur="91" autoRev="1" fill="hold">
                                          <p:stCondLst>
                                            <p:cond delay="318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by x="95000" y="95000"/>
                                      <p:from x="100000" y="100000"/>
                                      <p:to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V 形 5"/>
          <p:cNvSpPr/>
          <p:nvPr/>
        </p:nvSpPr>
        <p:spPr>
          <a:xfrm flipH="1">
            <a:off x="8870950" y="0"/>
            <a:ext cx="3378200" cy="6858000"/>
          </a:xfrm>
          <a:prstGeom prst="chevron">
            <a:avLst/>
          </a:prstGeom>
          <a:gradFill>
            <a:gsLst>
              <a:gs pos="0">
                <a:schemeClr val="accent1">
                  <a:lumMod val="6000"/>
                  <a:lumOff val="94000"/>
                </a:schemeClr>
              </a:gs>
              <a:gs pos="90000">
                <a:srgbClr val="E0EAF5"/>
              </a:gs>
            </a:gsLst>
            <a:lin ang="2700000" scaled="0"/>
          </a:gradFill>
          <a:ln w="254000">
            <a:noFill/>
          </a:ln>
          <a:effectLst>
            <a:outerShdw blurRad="596900" dist="38100" dir="10800000" sx="104000" sy="104000" algn="r" rotWithShape="0">
              <a:srgbClr val="80A7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/>
          <a:srcRect l="57292" b="2562"/>
          <a:stretch>
            <a:fillRect/>
          </a:stretch>
        </p:blipFill>
        <p:spPr>
          <a:xfrm>
            <a:off x="10318750" y="-1"/>
            <a:ext cx="5207000" cy="6858001"/>
          </a:xfrm>
          <a:custGeom>
            <a:avLst/>
            <a:gdLst>
              <a:gd name="connsiteX0" fmla="*/ 1651001 w 5207000"/>
              <a:gd name="connsiteY0" fmla="*/ 0 h 6858001"/>
              <a:gd name="connsiteX1" fmla="*/ 5207000 w 5207000"/>
              <a:gd name="connsiteY1" fmla="*/ 0 h 6858001"/>
              <a:gd name="connsiteX2" fmla="*/ 5207000 w 5207000"/>
              <a:gd name="connsiteY2" fmla="*/ 6858001 h 6858001"/>
              <a:gd name="connsiteX3" fmla="*/ 1653760 w 5207000"/>
              <a:gd name="connsiteY3" fmla="*/ 6858001 h 6858001"/>
              <a:gd name="connsiteX4" fmla="*/ 0 w 5207000"/>
              <a:gd name="connsiteY4" fmla="*/ 3426137 h 6858001"/>
              <a:gd name="connsiteX5" fmla="*/ 1651001 w 5207000"/>
              <a:gd name="connsiteY5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7000" h="6858001">
                <a:moveTo>
                  <a:pt x="1651001" y="0"/>
                </a:moveTo>
                <a:lnTo>
                  <a:pt x="5207000" y="0"/>
                </a:lnTo>
                <a:lnTo>
                  <a:pt x="5207000" y="6858001"/>
                </a:lnTo>
                <a:lnTo>
                  <a:pt x="1653760" y="6858001"/>
                </a:lnTo>
                <a:lnTo>
                  <a:pt x="0" y="3426137"/>
                </a:lnTo>
                <a:lnTo>
                  <a:pt x="1651001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"/>
                  <a:lumOff val="94000"/>
                </a:schemeClr>
              </a:gs>
              <a:gs pos="90000">
                <a:srgbClr val="E0EAF5"/>
              </a:gs>
            </a:gsLst>
            <a:lin ang="2700000" scaled="0"/>
          </a:gradFill>
          <a:ln w="254000">
            <a:noFill/>
          </a:ln>
          <a:effectLst>
            <a:innerShdw blurRad="190500" dist="114300" dir="13500000">
              <a:srgbClr val="546F90">
                <a:alpha val="50000"/>
              </a:srgbClr>
            </a:innerShdw>
          </a:effectLst>
        </p:spPr>
      </p:pic>
      <p:sp>
        <p:nvSpPr>
          <p:cNvPr id="154" name="!!2"/>
          <p:cNvSpPr/>
          <p:nvPr/>
        </p:nvSpPr>
        <p:spPr>
          <a:xfrm>
            <a:off x="7824447" y="-10279693"/>
            <a:ext cx="3103564" cy="3451678"/>
          </a:xfrm>
          <a:prstGeom prst="roundRect">
            <a:avLst>
              <a:gd name="adj" fmla="val 11047"/>
            </a:avLst>
          </a:prstGeom>
          <a:solidFill>
            <a:srgbClr val="D4E0ED"/>
          </a:solidFill>
          <a:ln w="254000">
            <a:gradFill flip="none" rotWithShape="1">
              <a:gsLst>
                <a:gs pos="39000">
                  <a:schemeClr val="bg1">
                    <a:alpha val="68000"/>
                  </a:schemeClr>
                </a:gs>
                <a:gs pos="59000">
                  <a:srgbClr val="D4E1ED">
                    <a:lumMod val="75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!!3"/>
          <p:cNvSpPr/>
          <p:nvPr/>
        </p:nvSpPr>
        <p:spPr>
          <a:xfrm>
            <a:off x="1220447" y="-10279693"/>
            <a:ext cx="3103564" cy="3451678"/>
          </a:xfrm>
          <a:prstGeom prst="roundRect">
            <a:avLst>
              <a:gd name="adj" fmla="val 11047"/>
            </a:avLst>
          </a:prstGeom>
          <a:solidFill>
            <a:srgbClr val="D4E0ED"/>
          </a:solidFill>
          <a:ln w="254000">
            <a:gradFill flip="none" rotWithShape="1">
              <a:gsLst>
                <a:gs pos="39000">
                  <a:schemeClr val="bg1">
                    <a:alpha val="68000"/>
                  </a:schemeClr>
                </a:gs>
                <a:gs pos="59000">
                  <a:srgbClr val="D4E1ED">
                    <a:lumMod val="75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!!1"/>
          <p:cNvSpPr/>
          <p:nvPr/>
        </p:nvSpPr>
        <p:spPr>
          <a:xfrm>
            <a:off x="4544218" y="-6652073"/>
            <a:ext cx="3103564" cy="4724400"/>
          </a:xfrm>
          <a:prstGeom prst="roundRect">
            <a:avLst>
              <a:gd name="adj" fmla="val 11047"/>
            </a:avLst>
          </a:prstGeom>
          <a:solidFill>
            <a:srgbClr val="D4E0ED"/>
          </a:solidFill>
          <a:ln w="254000">
            <a:gradFill flip="none" rotWithShape="1">
              <a:gsLst>
                <a:gs pos="39000">
                  <a:schemeClr val="bg1">
                    <a:alpha val="68000"/>
                  </a:schemeClr>
                </a:gs>
                <a:gs pos="59000">
                  <a:srgbClr val="D4E1ED">
                    <a:lumMod val="75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11"/>
          <p:cNvSpPr txBox="1"/>
          <p:nvPr/>
        </p:nvSpPr>
        <p:spPr>
          <a:xfrm>
            <a:off x="151130" y="0"/>
            <a:ext cx="7407275" cy="768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基于</a:t>
            </a:r>
            <a:r>
              <a:rPr lang="en-US" altLang="zh-CN" dirty="0"/>
              <a:t>LDA</a:t>
            </a:r>
            <a:r>
              <a:rPr lang="zh-CN" altLang="en-US" dirty="0"/>
              <a:t>模型对所有评论分类</a:t>
            </a:r>
            <a:endParaRPr lang="zh-CN" altLang="en-US" dirty="0"/>
          </a:p>
        </p:txBody>
      </p:sp>
      <p:pic>
        <p:nvPicPr>
          <p:cNvPr id="183" name="图片 182"/>
          <p:cNvPicPr>
            <a:picLocks noChangeAspect="1"/>
          </p:cNvPicPr>
          <p:nvPr/>
        </p:nvPicPr>
        <p:blipFill rotWithShape="1">
          <a:blip r:embed="rId2"/>
          <a:srcRect l="26155" r="22910"/>
          <a:stretch>
            <a:fillRect/>
          </a:stretch>
        </p:blipFill>
        <p:spPr>
          <a:xfrm>
            <a:off x="-5990244" y="0"/>
            <a:ext cx="5239656" cy="6858000"/>
          </a:xfrm>
          <a:prstGeom prst="homePlate">
            <a:avLst>
              <a:gd name="adj" fmla="val 31301"/>
            </a:avLst>
          </a:prstGeom>
          <a:effectLst>
            <a:innerShdw blurRad="190500" dist="114300" dir="18900000">
              <a:srgbClr val="546F90">
                <a:alpha val="50000"/>
              </a:srgbClr>
            </a:innerShdw>
          </a:effectLst>
        </p:spPr>
      </p:pic>
      <p:sp>
        <p:nvSpPr>
          <p:cNvPr id="3" name="文本框 2"/>
          <p:cNvSpPr txBox="1"/>
          <p:nvPr/>
        </p:nvSpPr>
        <p:spPr>
          <a:xfrm>
            <a:off x="1155700" y="199771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1.</a:t>
            </a:r>
            <a:r>
              <a:rPr lang="zh-CN" altLang="en-US"/>
              <a:t>使用训练好的LDA模型对文本数据集进行变换。从而获取每个主题在该评论中出现的概率。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55700" y="304292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2.</a:t>
            </a:r>
            <a:r>
              <a:rPr lang="zh-CN" altLang="en-US"/>
              <a:t>通过查找每条评论的主题分布中概率最高的主题来确定其主要主题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V 形 5"/>
          <p:cNvSpPr/>
          <p:nvPr/>
        </p:nvSpPr>
        <p:spPr>
          <a:xfrm flipH="1">
            <a:off x="8870950" y="0"/>
            <a:ext cx="3378200" cy="6858000"/>
          </a:xfrm>
          <a:prstGeom prst="chevron">
            <a:avLst/>
          </a:prstGeom>
          <a:gradFill>
            <a:gsLst>
              <a:gs pos="0">
                <a:schemeClr val="accent1">
                  <a:lumMod val="6000"/>
                  <a:lumOff val="94000"/>
                </a:schemeClr>
              </a:gs>
              <a:gs pos="90000">
                <a:srgbClr val="E0EAF5"/>
              </a:gs>
            </a:gsLst>
            <a:lin ang="2700000" scaled="0"/>
          </a:gradFill>
          <a:ln w="254000">
            <a:noFill/>
          </a:ln>
          <a:effectLst>
            <a:outerShdw blurRad="596900" dist="38100" dir="10800000" sx="104000" sy="104000" algn="r" rotWithShape="0">
              <a:srgbClr val="80A7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/>
          <a:srcRect l="57292" b="2562"/>
          <a:stretch>
            <a:fillRect/>
          </a:stretch>
        </p:blipFill>
        <p:spPr>
          <a:xfrm>
            <a:off x="10318750" y="-1"/>
            <a:ext cx="5207000" cy="6858001"/>
          </a:xfrm>
          <a:custGeom>
            <a:avLst/>
            <a:gdLst>
              <a:gd name="connsiteX0" fmla="*/ 1651001 w 5207000"/>
              <a:gd name="connsiteY0" fmla="*/ 0 h 6858001"/>
              <a:gd name="connsiteX1" fmla="*/ 5207000 w 5207000"/>
              <a:gd name="connsiteY1" fmla="*/ 0 h 6858001"/>
              <a:gd name="connsiteX2" fmla="*/ 5207000 w 5207000"/>
              <a:gd name="connsiteY2" fmla="*/ 6858001 h 6858001"/>
              <a:gd name="connsiteX3" fmla="*/ 1653760 w 5207000"/>
              <a:gd name="connsiteY3" fmla="*/ 6858001 h 6858001"/>
              <a:gd name="connsiteX4" fmla="*/ 0 w 5207000"/>
              <a:gd name="connsiteY4" fmla="*/ 3426137 h 6858001"/>
              <a:gd name="connsiteX5" fmla="*/ 1651001 w 5207000"/>
              <a:gd name="connsiteY5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7000" h="6858001">
                <a:moveTo>
                  <a:pt x="1651001" y="0"/>
                </a:moveTo>
                <a:lnTo>
                  <a:pt x="5207000" y="0"/>
                </a:lnTo>
                <a:lnTo>
                  <a:pt x="5207000" y="6858001"/>
                </a:lnTo>
                <a:lnTo>
                  <a:pt x="1653760" y="6858001"/>
                </a:lnTo>
                <a:lnTo>
                  <a:pt x="0" y="3426137"/>
                </a:lnTo>
                <a:lnTo>
                  <a:pt x="1651001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"/>
                  <a:lumOff val="94000"/>
                </a:schemeClr>
              </a:gs>
              <a:gs pos="90000">
                <a:srgbClr val="E0EAF5"/>
              </a:gs>
            </a:gsLst>
            <a:lin ang="2700000" scaled="0"/>
          </a:gradFill>
          <a:ln w="254000">
            <a:noFill/>
          </a:ln>
          <a:effectLst>
            <a:innerShdw blurRad="190500" dist="114300" dir="13500000">
              <a:srgbClr val="546F90">
                <a:alpha val="50000"/>
              </a:srgbClr>
            </a:innerShdw>
          </a:effectLst>
        </p:spPr>
      </p:pic>
      <p:sp>
        <p:nvSpPr>
          <p:cNvPr id="154" name="!!2"/>
          <p:cNvSpPr/>
          <p:nvPr/>
        </p:nvSpPr>
        <p:spPr>
          <a:xfrm>
            <a:off x="7824447" y="-10279693"/>
            <a:ext cx="3103564" cy="3451678"/>
          </a:xfrm>
          <a:prstGeom prst="roundRect">
            <a:avLst>
              <a:gd name="adj" fmla="val 11047"/>
            </a:avLst>
          </a:prstGeom>
          <a:solidFill>
            <a:srgbClr val="D4E0ED"/>
          </a:solidFill>
          <a:ln w="254000">
            <a:gradFill flip="none" rotWithShape="1">
              <a:gsLst>
                <a:gs pos="39000">
                  <a:schemeClr val="bg1">
                    <a:alpha val="68000"/>
                  </a:schemeClr>
                </a:gs>
                <a:gs pos="59000">
                  <a:srgbClr val="D4E1ED">
                    <a:lumMod val="75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!!3"/>
          <p:cNvSpPr/>
          <p:nvPr/>
        </p:nvSpPr>
        <p:spPr>
          <a:xfrm>
            <a:off x="1220447" y="-10279693"/>
            <a:ext cx="3103564" cy="3451678"/>
          </a:xfrm>
          <a:prstGeom prst="roundRect">
            <a:avLst>
              <a:gd name="adj" fmla="val 11047"/>
            </a:avLst>
          </a:prstGeom>
          <a:solidFill>
            <a:srgbClr val="D4E0ED"/>
          </a:solidFill>
          <a:ln w="254000">
            <a:gradFill flip="none" rotWithShape="1">
              <a:gsLst>
                <a:gs pos="39000">
                  <a:schemeClr val="bg1">
                    <a:alpha val="68000"/>
                  </a:schemeClr>
                </a:gs>
                <a:gs pos="59000">
                  <a:srgbClr val="D4E1ED">
                    <a:lumMod val="75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!!1"/>
          <p:cNvSpPr/>
          <p:nvPr/>
        </p:nvSpPr>
        <p:spPr>
          <a:xfrm>
            <a:off x="4544218" y="-6652073"/>
            <a:ext cx="3103564" cy="4724400"/>
          </a:xfrm>
          <a:prstGeom prst="roundRect">
            <a:avLst>
              <a:gd name="adj" fmla="val 11047"/>
            </a:avLst>
          </a:prstGeom>
          <a:solidFill>
            <a:srgbClr val="D4E0ED"/>
          </a:solidFill>
          <a:ln w="254000">
            <a:gradFill flip="none" rotWithShape="1">
              <a:gsLst>
                <a:gs pos="39000">
                  <a:schemeClr val="bg1">
                    <a:alpha val="68000"/>
                  </a:schemeClr>
                </a:gs>
                <a:gs pos="59000">
                  <a:srgbClr val="D4E1ED">
                    <a:lumMod val="75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11"/>
          <p:cNvSpPr txBox="1"/>
          <p:nvPr/>
        </p:nvSpPr>
        <p:spPr>
          <a:xfrm>
            <a:off x="151368" y="57"/>
            <a:ext cx="4172743" cy="768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分类结果展示</a:t>
            </a:r>
            <a:endParaRPr lang="zh-CN" altLang="en-US" dirty="0"/>
          </a:p>
        </p:txBody>
      </p:sp>
      <p:sp>
        <p:nvSpPr>
          <p:cNvPr id="24" name="!!111"/>
          <p:cNvSpPr txBox="1"/>
          <p:nvPr/>
        </p:nvSpPr>
        <p:spPr>
          <a:xfrm>
            <a:off x="208915" y="675640"/>
            <a:ext cx="4625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cap="all" dirty="0">
                <a:solidFill>
                  <a:srgbClr val="516070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对于电影复仇者联盟的分类结果</a:t>
            </a:r>
            <a:endParaRPr lang="zh-CN" cap="all" dirty="0">
              <a:solidFill>
                <a:srgbClr val="516070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pic>
        <p:nvPicPr>
          <p:cNvPr id="183" name="图片 182"/>
          <p:cNvPicPr>
            <a:picLocks noChangeAspect="1"/>
          </p:cNvPicPr>
          <p:nvPr/>
        </p:nvPicPr>
        <p:blipFill rotWithShape="1">
          <a:blip r:embed="rId2"/>
          <a:srcRect l="26155" r="22910"/>
          <a:stretch>
            <a:fillRect/>
          </a:stretch>
        </p:blipFill>
        <p:spPr>
          <a:xfrm>
            <a:off x="-5990244" y="0"/>
            <a:ext cx="5239656" cy="6858000"/>
          </a:xfrm>
          <a:prstGeom prst="homePlate">
            <a:avLst>
              <a:gd name="adj" fmla="val 31301"/>
            </a:avLst>
          </a:prstGeom>
          <a:effectLst>
            <a:innerShdw blurRad="190500" dist="114300" dir="18900000">
              <a:srgbClr val="546F90">
                <a:alpha val="50000"/>
              </a:srgbClr>
            </a:innerShdw>
          </a:effectLst>
        </p:spPr>
      </p:pic>
      <p:pic>
        <p:nvPicPr>
          <p:cNvPr id="2" name="图片 1" descr="直方图-副本"/>
          <p:cNvPicPr>
            <a:picLocks noChangeAspect="1"/>
          </p:cNvPicPr>
          <p:nvPr/>
        </p:nvPicPr>
        <p:blipFill>
          <a:blip r:embed="rId3"/>
          <a:srcRect t="1696"/>
          <a:stretch>
            <a:fillRect/>
          </a:stretch>
        </p:blipFill>
        <p:spPr>
          <a:xfrm>
            <a:off x="1720215" y="1043940"/>
            <a:ext cx="6607810" cy="5521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1856454">
            <a:off x="12184771" y="-11391449"/>
            <a:ext cx="3471809" cy="6767830"/>
            <a:chOff x="276677" y="1664970"/>
            <a:chExt cx="3471809" cy="6767830"/>
          </a:xfrm>
        </p:grpSpPr>
        <p:grpSp>
          <p:nvGrpSpPr>
            <p:cNvPr id="387" name="PA-组合 2"/>
            <p:cNvGrpSpPr/>
            <p:nvPr>
              <p:custDataLst>
                <p:tags r:id="rId1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388" name="PA-圆角矩形 9"/>
              <p:cNvSpPr/>
              <p:nvPr>
                <p:custDataLst>
                  <p:tags r:id="rId2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389" name="PA-任意多边形 20"/>
              <p:cNvSpPr/>
              <p:nvPr>
                <p:custDataLst>
                  <p:tags r:id="rId3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390" name="PA-圆角矩形 10"/>
            <p:cNvSpPr/>
            <p:nvPr>
              <p:custDataLst>
                <p:tags r:id="rId4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1" name="PA-圆角矩形 11"/>
            <p:cNvSpPr/>
            <p:nvPr>
              <p:custDataLst>
                <p:tags r:id="rId5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2" name="PA-椭圆 14"/>
            <p:cNvSpPr/>
            <p:nvPr>
              <p:custDataLst>
                <p:tags r:id="rId6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3" name="PA-椭圆 15"/>
            <p:cNvSpPr/>
            <p:nvPr>
              <p:custDataLst>
                <p:tags r:id="rId7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4" name="PA-椭圆 16"/>
            <p:cNvSpPr/>
            <p:nvPr>
              <p:custDataLst>
                <p:tags r:id="rId8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5" name="PA-圆角矩形 23"/>
            <p:cNvSpPr/>
            <p:nvPr>
              <p:custDataLst>
                <p:tags r:id="rId9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7" name="PA-文本框 28"/>
            <p:cNvSpPr txBox="1"/>
            <p:nvPr>
              <p:custDataLst>
                <p:tags r:id="rId10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398" name="PA-文本框 25"/>
            <p:cNvSpPr txBox="1"/>
            <p:nvPr>
              <p:custDataLst>
                <p:tags r:id="rId11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399" name="PA-圆角矩形 24"/>
            <p:cNvSpPr/>
            <p:nvPr>
              <p:custDataLst>
                <p:tags r:id="rId12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00" name="PA-文本框 29"/>
            <p:cNvSpPr txBox="1"/>
            <p:nvPr>
              <p:custDataLst>
                <p:tags r:id="rId13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1" name="PA-文本框 29"/>
            <p:cNvSpPr txBox="1"/>
            <p:nvPr>
              <p:custDataLst>
                <p:tags r:id="rId14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2" name="PA-文本框 25"/>
            <p:cNvSpPr txBox="1"/>
            <p:nvPr>
              <p:custDataLst>
                <p:tags r:id="rId15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03" name="PA-文本框 28"/>
            <p:cNvSpPr txBox="1"/>
            <p:nvPr>
              <p:custDataLst>
                <p:tags r:id="rId16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4" name="PA-文本框 48"/>
            <p:cNvSpPr txBox="1"/>
            <p:nvPr>
              <p:custDataLst>
                <p:tags r:id="rId17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5" name="PA-文本框 38"/>
            <p:cNvSpPr txBox="1"/>
            <p:nvPr>
              <p:custDataLst>
                <p:tags r:id="rId18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6" name="PA-文本框 38"/>
            <p:cNvSpPr txBox="1"/>
            <p:nvPr>
              <p:custDataLst>
                <p:tags r:id="rId19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7" name="PA-文本框 48"/>
            <p:cNvSpPr txBox="1"/>
            <p:nvPr>
              <p:custDataLst>
                <p:tags r:id="rId20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8" name="PA-椭圆 13"/>
            <p:cNvSpPr/>
            <p:nvPr>
              <p:custDataLst>
                <p:tags r:id="rId21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09" name="PA-文本框 49"/>
            <p:cNvSpPr txBox="1"/>
            <p:nvPr>
              <p:custDataLst>
                <p:tags r:id="rId22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450454" y="3036981"/>
            <a:ext cx="4607321" cy="9220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516070"/>
                </a:solidFill>
                <a:effectLst>
                  <a:outerShdw blurRad="12700" dist="254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>
                      <a:alpha val="8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情感倾向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516070"/>
              </a:solidFill>
              <a:effectLst>
                <a:outerShdw blurRad="50800" dist="38100" dir="13500000" algn="br" rotWithShape="0">
                  <a:prstClr val="white">
                    <a:alpha val="80000"/>
                  </a:prst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91" name="文本框 190"/>
          <p:cNvSpPr txBox="1"/>
          <p:nvPr/>
        </p:nvSpPr>
        <p:spPr>
          <a:xfrm>
            <a:off x="676275" y="2332077"/>
            <a:ext cx="6083300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>
                      <a:alpha val="8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PART 04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516070"/>
              </a:solidFill>
              <a:effectLst>
                <a:outerShdw blurRad="50800" dist="38100" dir="13500000" algn="br" rotWithShape="0">
                  <a:prstClr val="white">
                    <a:alpha val="80000"/>
                  </a:prst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94" name="PA-圆角矩形 11"/>
          <p:cNvSpPr/>
          <p:nvPr>
            <p:custDataLst>
              <p:tags r:id="rId23"/>
            </p:custDataLst>
          </p:nvPr>
        </p:nvSpPr>
        <p:spPr>
          <a:xfrm>
            <a:off x="775649" y="4529360"/>
            <a:ext cx="2209180" cy="646014"/>
          </a:xfrm>
          <a:prstGeom prst="roundRect">
            <a:avLst>
              <a:gd name="adj" fmla="val 46698"/>
            </a:avLst>
          </a:prstGeom>
          <a:gradFill flip="none" rotWithShape="1">
            <a:gsLst>
              <a:gs pos="0">
                <a:srgbClr val="EDF2F9">
                  <a:lumMod val="48000"/>
                  <a:lumOff val="52000"/>
                </a:srgbClr>
              </a:gs>
              <a:gs pos="100000">
                <a:srgbClr val="EDF2F9">
                  <a:lumMod val="91000"/>
                </a:srgbClr>
              </a:gs>
            </a:gsLst>
            <a:lin ang="13500000" scaled="1"/>
            <a:tileRect/>
          </a:gradFill>
          <a:ln w="107950">
            <a:gradFill flip="none" rotWithShape="1">
              <a:gsLst>
                <a:gs pos="43000">
                  <a:schemeClr val="bg1"/>
                </a:gs>
                <a:gs pos="65000">
                  <a:srgbClr val="546F90">
                    <a:alpha val="49000"/>
                  </a:srgbClr>
                </a:gs>
              </a:gsLst>
              <a:lin ang="4800000" scaled="0"/>
              <a:tileRect/>
            </a:gradFill>
          </a:ln>
          <a:effectLst>
            <a:outerShdw blurRad="177800" dist="241300" dir="2700000" algn="tl" rotWithShape="0">
              <a:srgbClr val="546F90">
                <a:alpha val="14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5" name="PA-椭圆 13"/>
          <p:cNvSpPr/>
          <p:nvPr>
            <p:custDataLst>
              <p:tags r:id="rId24"/>
            </p:custDataLst>
          </p:nvPr>
        </p:nvSpPr>
        <p:spPr>
          <a:xfrm>
            <a:off x="2451768" y="4665493"/>
            <a:ext cx="386681" cy="386681"/>
          </a:xfrm>
          <a:prstGeom prst="ellipse">
            <a:avLst/>
          </a:prstGeom>
          <a:gradFill>
            <a:gsLst>
              <a:gs pos="0">
                <a:srgbClr val="04DFFB"/>
              </a:gs>
              <a:gs pos="31000">
                <a:srgbClr val="00B0F0"/>
              </a:gs>
              <a:gs pos="100000">
                <a:srgbClr val="9340F5"/>
              </a:gs>
            </a:gsLst>
            <a:lin ang="2700000" scaled="1"/>
          </a:gradFill>
          <a:ln w="6350">
            <a:gradFill flip="none" rotWithShape="1"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" dist="25400" dir="135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6" name="PA-文本框 49"/>
          <p:cNvSpPr txBox="1"/>
          <p:nvPr>
            <p:custDataLst>
              <p:tags r:id="rId25"/>
            </p:custDataLst>
          </p:nvPr>
        </p:nvSpPr>
        <p:spPr>
          <a:xfrm>
            <a:off x="899888" y="4680518"/>
            <a:ext cx="16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cap="all">
                <a:solidFill>
                  <a:srgbClr val="516070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all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Read  More</a:t>
            </a:r>
            <a:endParaRPr kumimoji="0" lang="zh-CN" altLang="en-US" sz="1800" b="0" i="0" u="none" strike="noStrike" kern="1200" cap="all" spc="0" normalizeH="0" baseline="0" noProof="0" dirty="0">
              <a:ln>
                <a:noFill/>
              </a:ln>
              <a:solidFill>
                <a:srgbClr val="516070"/>
              </a:solidFill>
              <a:effectLst>
                <a:outerShdw blurRad="50800" dist="63500" dir="2700000" algn="tl" rotWithShape="0">
                  <a:prstClr val="black">
                    <a:alpha val="19000"/>
                  </a:prstClr>
                </a:outerShdw>
              </a:effectLst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204" name="图形 20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2467927" y="4671396"/>
            <a:ext cx="361950" cy="361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105" name="组合 104"/>
          <p:cNvGrpSpPr/>
          <p:nvPr/>
        </p:nvGrpSpPr>
        <p:grpSpPr>
          <a:xfrm>
            <a:off x="-2714880" y="2051050"/>
            <a:ext cx="400110" cy="1122855"/>
            <a:chOff x="679305" y="2051050"/>
            <a:chExt cx="400110" cy="1122855"/>
          </a:xfrm>
          <a:noFill/>
        </p:grpSpPr>
        <p:sp>
          <p:nvSpPr>
            <p:cNvPr id="106" name="PA-圆角矩形 23"/>
            <p:cNvSpPr/>
            <p:nvPr>
              <p:custDataLst>
                <p:tags r:id="rId27"/>
              </p:custDataLst>
            </p:nvPr>
          </p:nvSpPr>
          <p:spPr>
            <a:xfrm rot="5400000">
              <a:off x="372908" y="2399100"/>
              <a:ext cx="1031781" cy="335682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 rot="5400000">
              <a:off x="396112" y="2490603"/>
              <a:ext cx="966495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noFill/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2020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grpSp>
        <p:nvGrpSpPr>
          <p:cNvPr id="410" name="组合 409"/>
          <p:cNvGrpSpPr/>
          <p:nvPr/>
        </p:nvGrpSpPr>
        <p:grpSpPr>
          <a:xfrm rot="1856454">
            <a:off x="16942355" y="-11745410"/>
            <a:ext cx="3471809" cy="6767830"/>
            <a:chOff x="276677" y="1664970"/>
            <a:chExt cx="3471809" cy="6767830"/>
          </a:xfrm>
        </p:grpSpPr>
        <p:grpSp>
          <p:nvGrpSpPr>
            <p:cNvPr id="411" name="PA-组合 2"/>
            <p:cNvGrpSpPr/>
            <p:nvPr>
              <p:custDataLst>
                <p:tags r:id="rId28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432" name="PA-圆角矩形 9"/>
              <p:cNvSpPr/>
              <p:nvPr>
                <p:custDataLst>
                  <p:tags r:id="rId29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33" name="PA-任意多边形 20"/>
              <p:cNvSpPr/>
              <p:nvPr>
                <p:custDataLst>
                  <p:tags r:id="rId30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12" name="PA-圆角矩形 10"/>
            <p:cNvSpPr/>
            <p:nvPr>
              <p:custDataLst>
                <p:tags r:id="rId31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3" name="PA-圆角矩形 11"/>
            <p:cNvSpPr/>
            <p:nvPr>
              <p:custDataLst>
                <p:tags r:id="rId32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4" name="PA-椭圆 14"/>
            <p:cNvSpPr/>
            <p:nvPr>
              <p:custDataLst>
                <p:tags r:id="rId33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5" name="PA-椭圆 15"/>
            <p:cNvSpPr/>
            <p:nvPr>
              <p:custDataLst>
                <p:tags r:id="rId34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6" name="PA-椭圆 16"/>
            <p:cNvSpPr/>
            <p:nvPr>
              <p:custDataLst>
                <p:tags r:id="rId35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7" name="PA-圆角矩形 23"/>
            <p:cNvSpPr/>
            <p:nvPr>
              <p:custDataLst>
                <p:tags r:id="rId36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418" name="图片 417"/>
            <p:cNvPicPr/>
            <p:nvPr>
              <p:custDataLst>
                <p:tags r:id="rId37"/>
              </p:custDataLst>
            </p:nvPr>
          </p:nvPicPr>
          <p:blipFill>
            <a:blip r:embed="rId38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419" name="PA-文本框 28"/>
            <p:cNvSpPr txBox="1"/>
            <p:nvPr>
              <p:custDataLst>
                <p:tags r:id="rId39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0" name="PA-文本框 25"/>
            <p:cNvSpPr txBox="1"/>
            <p:nvPr>
              <p:custDataLst>
                <p:tags r:id="rId40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21" name="PA-圆角矩形 24"/>
            <p:cNvSpPr/>
            <p:nvPr>
              <p:custDataLst>
                <p:tags r:id="rId41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22" name="PA-文本框 29"/>
            <p:cNvSpPr txBox="1"/>
            <p:nvPr>
              <p:custDataLst>
                <p:tags r:id="rId42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3" name="PA-文本框 29"/>
            <p:cNvSpPr txBox="1"/>
            <p:nvPr>
              <p:custDataLst>
                <p:tags r:id="rId43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4" name="PA-文本框 25"/>
            <p:cNvSpPr txBox="1"/>
            <p:nvPr>
              <p:custDataLst>
                <p:tags r:id="rId44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25" name="PA-文本框 28"/>
            <p:cNvSpPr txBox="1"/>
            <p:nvPr>
              <p:custDataLst>
                <p:tags r:id="rId45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6" name="PA-文本框 48"/>
            <p:cNvSpPr txBox="1"/>
            <p:nvPr>
              <p:custDataLst>
                <p:tags r:id="rId46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7" name="PA-文本框 38"/>
            <p:cNvSpPr txBox="1"/>
            <p:nvPr>
              <p:custDataLst>
                <p:tags r:id="rId47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8" name="PA-文本框 38"/>
            <p:cNvSpPr txBox="1"/>
            <p:nvPr>
              <p:custDataLst>
                <p:tags r:id="rId48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9" name="PA-文本框 48"/>
            <p:cNvSpPr txBox="1"/>
            <p:nvPr>
              <p:custDataLst>
                <p:tags r:id="rId49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30" name="PA-椭圆 13"/>
            <p:cNvSpPr/>
            <p:nvPr>
              <p:custDataLst>
                <p:tags r:id="rId50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1" name="PA-文本框 49"/>
            <p:cNvSpPr txBox="1"/>
            <p:nvPr>
              <p:custDataLst>
                <p:tags r:id="rId51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434" name="组合 433"/>
          <p:cNvGrpSpPr/>
          <p:nvPr/>
        </p:nvGrpSpPr>
        <p:grpSpPr>
          <a:xfrm rot="1856454">
            <a:off x="13246655" y="-5580584"/>
            <a:ext cx="3471809" cy="6767830"/>
            <a:chOff x="276677" y="1664970"/>
            <a:chExt cx="3471809" cy="6767830"/>
          </a:xfrm>
        </p:grpSpPr>
        <p:grpSp>
          <p:nvGrpSpPr>
            <p:cNvPr id="435" name="PA-组合 2"/>
            <p:cNvGrpSpPr/>
            <p:nvPr>
              <p:custDataLst>
                <p:tags r:id="rId52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456" name="PA-圆角矩形 9"/>
              <p:cNvSpPr/>
              <p:nvPr>
                <p:custDataLst>
                  <p:tags r:id="rId53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57" name="PA-任意多边形 20"/>
              <p:cNvSpPr/>
              <p:nvPr>
                <p:custDataLst>
                  <p:tags r:id="rId54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36" name="PA-圆角矩形 10"/>
            <p:cNvSpPr/>
            <p:nvPr>
              <p:custDataLst>
                <p:tags r:id="rId55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7" name="PA-圆角矩形 11"/>
            <p:cNvSpPr/>
            <p:nvPr>
              <p:custDataLst>
                <p:tags r:id="rId56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8" name="PA-椭圆 14"/>
            <p:cNvSpPr/>
            <p:nvPr>
              <p:custDataLst>
                <p:tags r:id="rId57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9" name="PA-椭圆 15"/>
            <p:cNvSpPr/>
            <p:nvPr>
              <p:custDataLst>
                <p:tags r:id="rId58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0" name="PA-椭圆 16"/>
            <p:cNvSpPr/>
            <p:nvPr>
              <p:custDataLst>
                <p:tags r:id="rId59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1" name="PA-圆角矩形 23"/>
            <p:cNvSpPr/>
            <p:nvPr>
              <p:custDataLst>
                <p:tags r:id="rId60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3" name="PA-文本框 28"/>
            <p:cNvSpPr txBox="1"/>
            <p:nvPr>
              <p:custDataLst>
                <p:tags r:id="rId61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44" name="PA-文本框 25"/>
            <p:cNvSpPr txBox="1"/>
            <p:nvPr>
              <p:custDataLst>
                <p:tags r:id="rId62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45" name="PA-圆角矩形 24"/>
            <p:cNvSpPr/>
            <p:nvPr>
              <p:custDataLst>
                <p:tags r:id="rId63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6" name="PA-文本框 29"/>
            <p:cNvSpPr txBox="1"/>
            <p:nvPr>
              <p:custDataLst>
                <p:tags r:id="rId64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47" name="PA-文本框 29"/>
            <p:cNvSpPr txBox="1"/>
            <p:nvPr>
              <p:custDataLst>
                <p:tags r:id="rId65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48" name="PA-文本框 25"/>
            <p:cNvSpPr txBox="1"/>
            <p:nvPr>
              <p:custDataLst>
                <p:tags r:id="rId66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49" name="PA-文本框 28"/>
            <p:cNvSpPr txBox="1"/>
            <p:nvPr>
              <p:custDataLst>
                <p:tags r:id="rId67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0" name="PA-文本框 48"/>
            <p:cNvSpPr txBox="1"/>
            <p:nvPr>
              <p:custDataLst>
                <p:tags r:id="rId68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1" name="PA-文本框 38"/>
            <p:cNvSpPr txBox="1"/>
            <p:nvPr>
              <p:custDataLst>
                <p:tags r:id="rId69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2" name="PA-文本框 38"/>
            <p:cNvSpPr txBox="1"/>
            <p:nvPr>
              <p:custDataLst>
                <p:tags r:id="rId70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3" name="PA-文本框 48"/>
            <p:cNvSpPr txBox="1"/>
            <p:nvPr>
              <p:custDataLst>
                <p:tags r:id="rId71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4" name="PA-椭圆 13"/>
            <p:cNvSpPr/>
            <p:nvPr>
              <p:custDataLst>
                <p:tags r:id="rId72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55" name="PA-文本框 49"/>
            <p:cNvSpPr txBox="1"/>
            <p:nvPr>
              <p:custDataLst>
                <p:tags r:id="rId73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-0.42435 1.24791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4" y="62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04167E-6 2.96296E-6 L -0.42435 1.24791 " pathEditMode="relative" rAng="0" ptsTypes="AA">
                                      <p:cBhvr>
                                        <p:cTn id="8" dur="175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4" y="62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95833E-6 -1.11111E-6 L -0.42435 1.24792 " pathEditMode="relative" rAng="0" ptsTypes="AA">
                                      <p:cBhvr>
                                        <p:cTn id="10" dur="175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4" y="6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A-圆角矩形 23"/>
          <p:cNvSpPr/>
          <p:nvPr>
            <p:custDataLst>
              <p:tags r:id="rId1"/>
            </p:custDataLst>
          </p:nvPr>
        </p:nvSpPr>
        <p:spPr>
          <a:xfrm>
            <a:off x="2609432" y="3296023"/>
            <a:ext cx="9938168" cy="2659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5" name="PA-圆角矩形 24"/>
          <p:cNvSpPr/>
          <p:nvPr>
            <p:custDataLst>
              <p:tags r:id="rId2"/>
            </p:custDataLst>
          </p:nvPr>
        </p:nvSpPr>
        <p:spPr>
          <a:xfrm>
            <a:off x="2667343" y="3340122"/>
            <a:ext cx="811784" cy="194232"/>
          </a:xfrm>
          <a:prstGeom prst="roundRect">
            <a:avLst>
              <a:gd name="adj" fmla="val 50000"/>
            </a:avLst>
          </a:prstGeom>
          <a:solidFill>
            <a:srgbClr val="CEDBEA"/>
          </a:solidFill>
          <a:ln w="12700">
            <a:gradFill flip="none" rotWithShape="1">
              <a:gsLst>
                <a:gs pos="47000">
                  <a:srgbClr val="EAF0F7"/>
                </a:gs>
                <a:gs pos="86000">
                  <a:srgbClr val="8BA3BF">
                    <a:lumMod val="75000"/>
                    <a:lumOff val="25000"/>
                  </a:srgb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6" name="PA-圆角矩形 23"/>
          <p:cNvSpPr/>
          <p:nvPr>
            <p:custDataLst>
              <p:tags r:id="rId3"/>
            </p:custDataLst>
          </p:nvPr>
        </p:nvSpPr>
        <p:spPr>
          <a:xfrm>
            <a:off x="5857770" y="3191061"/>
            <a:ext cx="476459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7" name="PA-圆角矩形 23"/>
          <p:cNvSpPr/>
          <p:nvPr>
            <p:custDataLst>
              <p:tags r:id="rId4"/>
            </p:custDataLst>
          </p:nvPr>
        </p:nvSpPr>
        <p:spPr>
          <a:xfrm>
            <a:off x="9354499" y="3191061"/>
            <a:ext cx="475200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3" name="文本框 102"/>
          <p:cNvSpPr txBox="1"/>
          <p:nvPr/>
        </p:nvSpPr>
        <p:spPr>
          <a:xfrm>
            <a:off x="3971925" y="589972"/>
            <a:ext cx="4172743" cy="768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情感倾向分类</a:t>
            </a:r>
            <a:endParaRPr lang="zh-CN" altLang="en-US" dirty="0"/>
          </a:p>
        </p:txBody>
      </p:sp>
      <p:sp>
        <p:nvSpPr>
          <p:cNvPr id="107" name="矩形: 圆角 106"/>
          <p:cNvSpPr/>
          <p:nvPr/>
        </p:nvSpPr>
        <p:spPr>
          <a:xfrm>
            <a:off x="7925990" y="1174190"/>
            <a:ext cx="3325019" cy="5061510"/>
          </a:xfrm>
          <a:prstGeom prst="roundRect">
            <a:avLst>
              <a:gd name="adj" fmla="val 9993"/>
            </a:avLst>
          </a:prstGeom>
          <a:solidFill>
            <a:srgbClr val="D4E0ED"/>
          </a:solidFill>
          <a:ln w="254000">
            <a:gradFill flip="none" rotWithShape="1">
              <a:gsLst>
                <a:gs pos="44000">
                  <a:schemeClr val="bg1">
                    <a:alpha val="68000"/>
                  </a:schemeClr>
                </a:gs>
                <a:gs pos="53000">
                  <a:srgbClr val="D4E1ED">
                    <a:lumMod val="75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文本框 108"/>
          <p:cNvSpPr txBox="1"/>
          <p:nvPr/>
        </p:nvSpPr>
        <p:spPr>
          <a:xfrm>
            <a:off x="8529955" y="2247265"/>
            <a:ext cx="2108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51607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ctr"/>
            <a:r>
              <a:rPr 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随机森林模型</a:t>
            </a:r>
            <a:endParaRPr lang="zh-CN" sz="2000" dirty="0">
              <a:effectLst>
                <a:outerShdw blurRad="50800" dist="38100" dir="13500000" algn="br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8368798" y="3041729"/>
            <a:ext cx="2439403" cy="1360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将所有评论分为消极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中立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积极三种情感。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从而为后续的研究提供帮助。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将随机森林模型预测情感倾向</a:t>
            </a:r>
            <a:endParaRPr lang="zh-CN" sz="1100" dirty="0">
              <a:effectLst>
                <a:outerShdw blurRad="50800" dist="38100" dir="13500000" algn="br" rotWithShape="0">
                  <a:schemeClr val="bg1">
                    <a:alpha val="40000"/>
                  </a:scheme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2" name="PA-圆角矩形 11"/>
          <p:cNvSpPr/>
          <p:nvPr>
            <p:custDataLst>
              <p:tags r:id="rId5"/>
            </p:custDataLst>
          </p:nvPr>
        </p:nvSpPr>
        <p:spPr>
          <a:xfrm>
            <a:off x="9085721" y="5299561"/>
            <a:ext cx="1005558" cy="5195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F2F9">
                  <a:lumMod val="48000"/>
                  <a:lumOff val="52000"/>
                </a:srgbClr>
              </a:gs>
              <a:gs pos="100000">
                <a:srgbClr val="EDF2F9">
                  <a:lumMod val="91000"/>
                </a:srgbClr>
              </a:gs>
            </a:gsLst>
            <a:lin ang="13500000" scaled="1"/>
            <a:tileRect/>
          </a:gradFill>
          <a:ln w="107950">
            <a:gradFill flip="none" rotWithShape="1">
              <a:gsLst>
                <a:gs pos="43000">
                  <a:schemeClr val="bg1"/>
                </a:gs>
                <a:gs pos="57000">
                  <a:srgbClr val="80A1CA">
                    <a:lumMod val="62000"/>
                    <a:lumOff val="38000"/>
                  </a:srgbClr>
                </a:gs>
              </a:gsLst>
              <a:lin ang="4200000" scaled="0"/>
              <a:tileRect/>
            </a:gradFill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PA-椭"/>
          <p:cNvSpPr/>
          <p:nvPr>
            <p:custDataLst>
              <p:tags r:id="rId6"/>
            </p:custDataLst>
          </p:nvPr>
        </p:nvSpPr>
        <p:spPr>
          <a:xfrm>
            <a:off x="9219163" y="5403821"/>
            <a:ext cx="312436" cy="312436"/>
          </a:xfrm>
          <a:prstGeom prst="ellipse">
            <a:avLst/>
          </a:prstGeom>
          <a:gradFill>
            <a:gsLst>
              <a:gs pos="0">
                <a:srgbClr val="04DFFB"/>
              </a:gs>
              <a:gs pos="31000">
                <a:srgbClr val="00B0F0"/>
              </a:gs>
              <a:gs pos="100000">
                <a:srgbClr val="9340F5"/>
              </a:gs>
            </a:gsLst>
            <a:lin ang="2700000" scaled="1"/>
          </a:gradFill>
          <a:ln w="6350">
            <a:gradFill flip="none" rotWithShape="1"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" dist="25400" dir="135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PA-文本框 49"/>
          <p:cNvSpPr txBox="1"/>
          <p:nvPr>
            <p:custDataLst>
              <p:tags r:id="rId7"/>
            </p:custDataLst>
          </p:nvPr>
        </p:nvSpPr>
        <p:spPr>
          <a:xfrm>
            <a:off x="9530420" y="5444244"/>
            <a:ext cx="593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0">
                      <a:schemeClr val="bg1">
                        <a:alpha val="85000"/>
                      </a:scheme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YES</a:t>
            </a:r>
            <a:endParaRPr lang="zh-CN" altLang="en-US" sz="1000" dirty="0">
              <a:gradFill flip="none" rotWithShape="1">
                <a:gsLst>
                  <a:gs pos="0">
                    <a:schemeClr val="bg1">
                      <a:alpha val="85000"/>
                    </a:schemeClr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effectLst>
                <a:outerShdw blurRad="50800" dist="63500" dir="2700000" algn="tl" rotWithShape="0">
                  <a:prstClr val="black">
                    <a:alpha val="19000"/>
                  </a:prst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 useBgFill="1">
        <p:nvSpPr>
          <p:cNvPr id="115" name="矩形: 圆角 114"/>
          <p:cNvSpPr/>
          <p:nvPr/>
        </p:nvSpPr>
        <p:spPr>
          <a:xfrm rot="2700000">
            <a:off x="456060" y="2427735"/>
            <a:ext cx="2002530" cy="2002530"/>
          </a:xfrm>
          <a:prstGeom prst="roundRect">
            <a:avLst/>
          </a:prstGeom>
          <a:ln w="254000">
            <a:gradFill flip="none" rotWithShape="1">
              <a:gsLst>
                <a:gs pos="15000">
                  <a:schemeClr val="bg1">
                    <a:alpha val="94000"/>
                  </a:schemeClr>
                </a:gs>
                <a:gs pos="76000">
                  <a:srgbClr val="D4E1ED">
                    <a:lumMod val="75000"/>
                  </a:srgbClr>
                </a:gs>
              </a:gsLst>
              <a:lin ang="6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图形 100"/>
          <p:cNvSpPr/>
          <p:nvPr/>
        </p:nvSpPr>
        <p:spPr>
          <a:xfrm>
            <a:off x="896002" y="2924383"/>
            <a:ext cx="1122646" cy="1122646"/>
          </a:xfrm>
          <a:custGeom>
            <a:avLst/>
            <a:gdLst>
              <a:gd name="connsiteX0" fmla="*/ 519190 w 1038380"/>
              <a:gd name="connsiteY0" fmla="*/ 1038381 h 1038380"/>
              <a:gd name="connsiteX1" fmla="*/ 0 w 1038380"/>
              <a:gd name="connsiteY1" fmla="*/ 519190 h 1038380"/>
              <a:gd name="connsiteX2" fmla="*/ 519190 w 1038380"/>
              <a:gd name="connsiteY2" fmla="*/ 0 h 1038380"/>
              <a:gd name="connsiteX3" fmla="*/ 1038381 w 1038380"/>
              <a:gd name="connsiteY3" fmla="*/ 519190 h 1038380"/>
              <a:gd name="connsiteX4" fmla="*/ 519190 w 1038380"/>
              <a:gd name="connsiteY4" fmla="*/ 1038381 h 1038380"/>
              <a:gd name="connsiteX5" fmla="*/ 519190 w 1038380"/>
              <a:gd name="connsiteY5" fmla="*/ 94398 h 1038380"/>
              <a:gd name="connsiteX6" fmla="*/ 94398 w 1038380"/>
              <a:gd name="connsiteY6" fmla="*/ 519190 h 1038380"/>
              <a:gd name="connsiteX7" fmla="*/ 519190 w 1038380"/>
              <a:gd name="connsiteY7" fmla="*/ 943983 h 1038380"/>
              <a:gd name="connsiteX8" fmla="*/ 943983 w 1038380"/>
              <a:gd name="connsiteY8" fmla="*/ 519190 h 1038380"/>
              <a:gd name="connsiteX9" fmla="*/ 519190 w 1038380"/>
              <a:gd name="connsiteY9" fmla="*/ 94398 h 1038380"/>
              <a:gd name="connsiteX10" fmla="*/ 707988 w 1038380"/>
              <a:gd name="connsiteY10" fmla="*/ 566389 h 1038380"/>
              <a:gd name="connsiteX11" fmla="*/ 600496 w 1038380"/>
              <a:gd name="connsiteY11" fmla="*/ 566389 h 1038380"/>
              <a:gd name="connsiteX12" fmla="*/ 519190 w 1038380"/>
              <a:gd name="connsiteY12" fmla="*/ 613588 h 1038380"/>
              <a:gd name="connsiteX13" fmla="*/ 424792 w 1038380"/>
              <a:gd name="connsiteY13" fmla="*/ 519190 h 1038380"/>
              <a:gd name="connsiteX14" fmla="*/ 471991 w 1038380"/>
              <a:gd name="connsiteY14" fmla="*/ 437885 h 1038380"/>
              <a:gd name="connsiteX15" fmla="*/ 471991 w 1038380"/>
              <a:gd name="connsiteY15" fmla="*/ 235995 h 1038380"/>
              <a:gd name="connsiteX16" fmla="*/ 519190 w 1038380"/>
              <a:gd name="connsiteY16" fmla="*/ 188796 h 1038380"/>
              <a:gd name="connsiteX17" fmla="*/ 566389 w 1038380"/>
              <a:gd name="connsiteY17" fmla="*/ 235995 h 1038380"/>
              <a:gd name="connsiteX18" fmla="*/ 566389 w 1038380"/>
              <a:gd name="connsiteY18" fmla="*/ 437885 h 1038380"/>
              <a:gd name="connsiteX19" fmla="*/ 600693 w 1038380"/>
              <a:gd name="connsiteY19" fmla="*/ 471991 h 1038380"/>
              <a:gd name="connsiteX20" fmla="*/ 707986 w 1038380"/>
              <a:gd name="connsiteY20" fmla="*/ 471991 h 1038380"/>
              <a:gd name="connsiteX21" fmla="*/ 755185 w 1038380"/>
              <a:gd name="connsiteY21" fmla="*/ 519190 h 1038380"/>
              <a:gd name="connsiteX22" fmla="*/ 707988 w 1038380"/>
              <a:gd name="connsiteY22" fmla="*/ 566389 h 103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038380" h="1038380">
                <a:moveTo>
                  <a:pt x="519190" y="1038381"/>
                </a:moveTo>
                <a:cubicBezTo>
                  <a:pt x="232451" y="1038381"/>
                  <a:pt x="0" y="805930"/>
                  <a:pt x="0" y="519190"/>
                </a:cubicBezTo>
                <a:cubicBezTo>
                  <a:pt x="0" y="232451"/>
                  <a:pt x="232452" y="0"/>
                  <a:pt x="519190" y="0"/>
                </a:cubicBezTo>
                <a:cubicBezTo>
                  <a:pt x="805929" y="0"/>
                  <a:pt x="1038381" y="232451"/>
                  <a:pt x="1038381" y="519190"/>
                </a:cubicBezTo>
                <a:cubicBezTo>
                  <a:pt x="1038381" y="805930"/>
                  <a:pt x="805930" y="1038381"/>
                  <a:pt x="519190" y="1038381"/>
                </a:cubicBezTo>
                <a:close/>
                <a:moveTo>
                  <a:pt x="519190" y="94398"/>
                </a:moveTo>
                <a:cubicBezTo>
                  <a:pt x="284583" y="94398"/>
                  <a:pt x="94398" y="284582"/>
                  <a:pt x="94398" y="519190"/>
                </a:cubicBezTo>
                <a:cubicBezTo>
                  <a:pt x="94398" y="753799"/>
                  <a:pt x="284582" y="943983"/>
                  <a:pt x="519190" y="943983"/>
                </a:cubicBezTo>
                <a:cubicBezTo>
                  <a:pt x="753799" y="943983"/>
                  <a:pt x="943983" y="753799"/>
                  <a:pt x="943983" y="519190"/>
                </a:cubicBezTo>
                <a:cubicBezTo>
                  <a:pt x="943983" y="284582"/>
                  <a:pt x="753799" y="94398"/>
                  <a:pt x="519190" y="94398"/>
                </a:cubicBezTo>
                <a:close/>
                <a:moveTo>
                  <a:pt x="707988" y="566389"/>
                </a:moveTo>
                <a:lnTo>
                  <a:pt x="600496" y="566389"/>
                </a:lnTo>
                <a:cubicBezTo>
                  <a:pt x="584146" y="594487"/>
                  <a:pt x="554042" y="613588"/>
                  <a:pt x="519190" y="613588"/>
                </a:cubicBezTo>
                <a:cubicBezTo>
                  <a:pt x="467055" y="613588"/>
                  <a:pt x="424792" y="571326"/>
                  <a:pt x="424792" y="519190"/>
                </a:cubicBezTo>
                <a:cubicBezTo>
                  <a:pt x="424792" y="484339"/>
                  <a:pt x="443894" y="454234"/>
                  <a:pt x="471991" y="437885"/>
                </a:cubicBezTo>
                <a:lnTo>
                  <a:pt x="471991" y="235995"/>
                </a:lnTo>
                <a:cubicBezTo>
                  <a:pt x="471991" y="209927"/>
                  <a:pt x="493122" y="188796"/>
                  <a:pt x="519190" y="188796"/>
                </a:cubicBezTo>
                <a:cubicBezTo>
                  <a:pt x="545259" y="188796"/>
                  <a:pt x="566389" y="209927"/>
                  <a:pt x="566389" y="235995"/>
                </a:cubicBezTo>
                <a:lnTo>
                  <a:pt x="566389" y="437885"/>
                </a:lnTo>
                <a:cubicBezTo>
                  <a:pt x="580556" y="446128"/>
                  <a:pt x="592368" y="457872"/>
                  <a:pt x="600693" y="471991"/>
                </a:cubicBezTo>
                <a:lnTo>
                  <a:pt x="707986" y="471991"/>
                </a:lnTo>
                <a:cubicBezTo>
                  <a:pt x="734055" y="471991"/>
                  <a:pt x="755185" y="493122"/>
                  <a:pt x="755185" y="519190"/>
                </a:cubicBezTo>
                <a:cubicBezTo>
                  <a:pt x="755187" y="545259"/>
                  <a:pt x="734055" y="566389"/>
                  <a:pt x="707988" y="566389"/>
                </a:cubicBezTo>
                <a:close/>
              </a:path>
            </a:pathLst>
          </a:custGeom>
          <a:gradFill flip="none" rotWithShape="1">
            <a:gsLst>
              <a:gs pos="100000">
                <a:srgbClr val="B8CEDB"/>
              </a:gs>
              <a:gs pos="0">
                <a:srgbClr val="D6E2EE"/>
              </a:gs>
            </a:gsLst>
            <a:lin ang="2700000" scaled="1"/>
            <a:tileRect/>
          </a:gradFill>
          <a:ln>
            <a:noFill/>
          </a:ln>
          <a:effectLst>
            <a:innerShdw blurRad="63500" dist="50800" dir="13500000">
              <a:srgbClr val="739EB9"/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5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accel="50000" decel="50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2.08333E-7 1.85185E-6 L 0.03763 1.85185E-6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3" presetClass="entr" presetSubtype="16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05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5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137" autoRev="1" fill="hold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by x="110000" y="11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51" dur="137" autoRev="1" fill="hold">
                                          <p:stCondLst>
                                            <p:cond delay="477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by x="95000" y="95000"/>
                                      <p:from x="100000" y="100000"/>
                                      <p:to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ldLvl="0" animBg="1"/>
      <p:bldP spid="95" grpId="0" bldLvl="0" animBg="1"/>
      <p:bldP spid="96" grpId="0" bldLvl="0" animBg="1"/>
      <p:bldP spid="97" grpId="0" bldLvl="0" animBg="1" autoUpdateAnimBg="0"/>
      <p:bldP spid="107" grpId="0" bldLvl="0" animBg="1"/>
      <p:bldP spid="111" grpId="0"/>
      <p:bldP spid="112" grpId="0" bldLvl="0" animBg="1" autoUpdateAnimBg="0"/>
      <p:bldP spid="113" grpId="0" bldLvl="0" animBg="1" autoUpdateAnimBg="0"/>
      <p:bldP spid="113" grpId="1" bldLvl="0" animBg="1" autoUpdateAnimBg="0"/>
      <p:bldP spid="114" grpId="0"/>
      <p:bldP spid="115" grpId="0" bldLvl="0" animBg="1"/>
      <p:bldP spid="102" grpId="0" bldLvl="0" animBg="1"/>
      <p:bldP spid="102" grpId="1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3a90ee8e42cb24248e56383cd534985688F9F494128731F165EE95AB4B0C0A38076AAEA07667B1565C446FC45FF01DFB0E885BCDBDF3A284F3DB14DA61DD97F0BAB2E6C668FB49314A8CDED4E4001B248A9464109E29F90B4B27C1CC5237DFB561D29728B3B26903EA3F68F8D4BE0B6F36CF0697E64D4D447287FD753F19782FB6AF54B149686CB7"/>
          <p:cNvSpPr/>
          <p:nvPr/>
        </p:nvSpPr>
        <p:spPr>
          <a:xfrm>
            <a:off x="0" y="5465186"/>
            <a:ext cx="12192000" cy="12039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itle 5" descr="e7d195523061f1c03a90ee8e42cb24248e56383cd534985688F9F494128731F165EE95AB4B0C0A38076AAEA07667B1565C446FC45FF01DFB0E885BCDBDF3A284F3DB14DA61DD97F0BAB2E6C668FB49314A8CDED4E4001B248A9464109E29F90B4B27C1CC5237DFB561D29728B3B26903EA3F68F8D4BE0B6F36CF0697E64D4D447287FD753F19782FB6AF54B149686CB7"/>
          <p:cNvSpPr txBox="1"/>
          <p:nvPr/>
        </p:nvSpPr>
        <p:spPr>
          <a:xfrm>
            <a:off x="1944688" y="1186672"/>
            <a:ext cx="8229600" cy="305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Y</a:t>
            </a:r>
            <a:r>
              <a:rPr lang="en-US" sz="1400" dirty="0">
                <a:latin typeface="+mn-lt"/>
                <a:ea typeface="+mn-ea"/>
                <a:cs typeface="+mn-ea"/>
                <a:sym typeface="+mn-lt"/>
              </a:rPr>
              <a:t>our awesome subtitle goes here</a:t>
            </a:r>
            <a:endParaRPr lang="en-US" sz="1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Rectangle 76" descr="e7d195523061f1c03a90ee8e42cb24248e56383cd534985688F9F494128731F165EE95AB4B0C0A38076AAEA07667B1565C446FC45FF01DFB0E885BCDBDF3A284F3DB14DA61DD97F0BAB2E6C668FB49314A8CDED4E4001B248A9464109E29F90B4B27C1CC5237DFB561D29728B3B26903EA3F68F8D4BE0B6F36CF0697E64D4D447287FD753F19782FB6AF54B149686CB7"/>
          <p:cNvSpPr/>
          <p:nvPr/>
        </p:nvSpPr>
        <p:spPr>
          <a:xfrm>
            <a:off x="2324938" y="6022638"/>
            <a:ext cx="7542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Click to add your text click to add your text click to add your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textClick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 to add your text click to add your text click to add your text</a:t>
            </a:r>
            <a:endParaRPr 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 algn="ctr"/>
            <a:endParaRPr 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Line 5" descr="e7d195523061f1c03a90ee8e42cb24248e56383cd534985688F9F494128731F165EE95AB4B0C0A38076AAEA07667B1565C446FC45FF01DFB0E885BCDBDF3A284F3DB14DA61DD97F0BAB2E6C668FB49314A8CDED4E4001B248A9464109E29F90B4B27C1CC5237DFB561D29728B3B26903EA3F68F8D4BE0B6F36CF0697E64D4D447287FD753F19782FB6AF54B149686CB7"/>
          <p:cNvSpPr>
            <a:spLocks noChangeShapeType="1"/>
          </p:cNvSpPr>
          <p:nvPr/>
        </p:nvSpPr>
        <p:spPr bwMode="auto">
          <a:xfrm flipV="1">
            <a:off x="2181572" y="3213083"/>
            <a:ext cx="7656513" cy="3160"/>
          </a:xfrm>
          <a:prstGeom prst="line">
            <a:avLst/>
          </a:prstGeom>
          <a:noFill/>
          <a:ln w="30163" cap="flat">
            <a:solidFill>
              <a:schemeClr val="bg1">
                <a:lumMod val="8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6" name="Oval 6" descr="e7d195523061f1c03a90ee8e42cb24248e56383cd534985688F9F494128731F165EE95AB4B0C0A38076AAEA07667B1565C446FC45FF01DFB0E885BCDBDF3A284F3DB14DA61DD97F0BAB2E6C668FB49314A8CDED4E4001B248A9464109E29F90B4B27C1CC5237DFB561D29728B3B26903EA3F68F8D4BE0B6F36CF0697E64D4D447287FD753F19782FB6AF54B149686CB7"/>
          <p:cNvSpPr>
            <a:spLocks noChangeArrowheads="1"/>
          </p:cNvSpPr>
          <p:nvPr/>
        </p:nvSpPr>
        <p:spPr bwMode="auto">
          <a:xfrm>
            <a:off x="2126009" y="3155918"/>
            <a:ext cx="107950" cy="117475"/>
          </a:xfrm>
          <a:prstGeom prst="ellipse">
            <a:avLst/>
          </a:prstGeom>
          <a:solidFill>
            <a:schemeClr val="bg1"/>
          </a:solidFill>
          <a:ln w="30163" cap="flat">
            <a:solidFill>
              <a:srgbClr val="666666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Oval 7" descr="e7d195523061f1c03a90ee8e42cb24248e56383cd534985688F9F494128731F165EE95AB4B0C0A38076AAEA07667B1565C446FC45FF01DFB0E885BCDBDF3A284F3DB14DA61DD97F0BAB2E6C668FB49314A8CDED4E4001B248A9464109E29F90B4B27C1CC5237DFB561D29728B3B26903EA3F68F8D4BE0B6F36CF0697E64D4D447287FD753F19782FB6AF54B149686CB7"/>
          <p:cNvSpPr>
            <a:spLocks noChangeArrowheads="1"/>
          </p:cNvSpPr>
          <p:nvPr/>
        </p:nvSpPr>
        <p:spPr bwMode="auto">
          <a:xfrm>
            <a:off x="3913534" y="3155918"/>
            <a:ext cx="107950" cy="117475"/>
          </a:xfrm>
          <a:prstGeom prst="ellipse">
            <a:avLst/>
          </a:prstGeom>
          <a:solidFill>
            <a:schemeClr val="bg1"/>
          </a:solidFill>
          <a:ln w="30163" cap="flat">
            <a:solidFill>
              <a:srgbClr val="666666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8" name="Oval 8" descr="e7d195523061f1c03a90ee8e42cb24248e56383cd534985688F9F494128731F165EE95AB4B0C0A38076AAEA07667B1565C446FC45FF01DFB0E885BCDBDF3A284F3DB14DA61DD97F0BAB2E6C668FB49314A8CDED4E4001B248A9464109E29F90B4B27C1CC5237DFB561D29728B3B26903EA3F68F8D4BE0B6F36CF0697E64D4D447287FD753F19782FB6AF54B149686CB7"/>
          <p:cNvSpPr>
            <a:spLocks noChangeArrowheads="1"/>
          </p:cNvSpPr>
          <p:nvPr/>
        </p:nvSpPr>
        <p:spPr bwMode="auto">
          <a:xfrm>
            <a:off x="5902672" y="3155918"/>
            <a:ext cx="109538" cy="117475"/>
          </a:xfrm>
          <a:prstGeom prst="ellipse">
            <a:avLst/>
          </a:prstGeom>
          <a:solidFill>
            <a:schemeClr val="bg1"/>
          </a:solidFill>
          <a:ln w="30163" cap="flat">
            <a:solidFill>
              <a:srgbClr val="666666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9" name="Oval 9" descr="e7d195523061f1c03a90ee8e42cb24248e56383cd534985688F9F494128731F165EE95AB4B0C0A38076AAEA07667B1565C446FC45FF01DFB0E885BCDBDF3A284F3DB14DA61DD97F0BAB2E6C668FB49314A8CDED4E4001B248A9464109E29F90B4B27C1CC5237DFB561D29728B3B26903EA3F68F8D4BE0B6F36CF0697E64D4D447287FD753F19782FB6AF54B149686CB7"/>
          <p:cNvSpPr>
            <a:spLocks noChangeArrowheads="1"/>
          </p:cNvSpPr>
          <p:nvPr/>
        </p:nvSpPr>
        <p:spPr bwMode="auto">
          <a:xfrm>
            <a:off x="7893397" y="3155918"/>
            <a:ext cx="107950" cy="117475"/>
          </a:xfrm>
          <a:prstGeom prst="ellipse">
            <a:avLst/>
          </a:prstGeom>
          <a:solidFill>
            <a:schemeClr val="bg1"/>
          </a:solidFill>
          <a:ln w="30163" cap="flat">
            <a:solidFill>
              <a:srgbClr val="666666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0" name="Oval 10" descr="e7d195523061f1c03a90ee8e42cb24248e56383cd534985688F9F494128731F165EE95AB4B0C0A38076AAEA07667B1565C446FC45FF01DFB0E885BCDBDF3A284F3DB14DA61DD97F0BAB2E6C668FB49314A8CDED4E4001B248A9464109E29F90B4B27C1CC5237DFB561D29728B3B26903EA3F68F8D4BE0B6F36CF0697E64D4D447287FD753F19782FB6AF54B149686CB7"/>
          <p:cNvSpPr>
            <a:spLocks noChangeArrowheads="1"/>
          </p:cNvSpPr>
          <p:nvPr/>
        </p:nvSpPr>
        <p:spPr bwMode="auto">
          <a:xfrm>
            <a:off x="9728547" y="3155918"/>
            <a:ext cx="109538" cy="117475"/>
          </a:xfrm>
          <a:prstGeom prst="ellipse">
            <a:avLst/>
          </a:prstGeom>
          <a:solidFill>
            <a:schemeClr val="bg1"/>
          </a:solidFill>
          <a:ln w="30163" cap="flat">
            <a:solidFill>
              <a:srgbClr val="666666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1" name="Title 5" descr="e7d195523061f1c03a90ee8e42cb24248e56383cd534985688F9F494128731F165EE95AB4B0C0A38076AAEA07667B1565C446FC45FF01DFB0E885BCDBDF3A284F3DB14DA61DD97F0BAB2E6C668FB49314A8CDED4E4001B248A9464109E29F90B4B27C1CC5237DFB561D29728B3B26903EA3F68F8D4BE0B6F36CF0697E64D4D447287FD753F19782FB6AF54B149686CB7"/>
          <p:cNvSpPr txBox="1"/>
          <p:nvPr/>
        </p:nvSpPr>
        <p:spPr>
          <a:xfrm>
            <a:off x="2066926" y="535358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lang="en-US" sz="2000" dirty="0">
                <a:latin typeface="+mn-lt"/>
                <a:ea typeface="+mn-ea"/>
                <a:cs typeface="+mn-ea"/>
                <a:sym typeface="+mn-lt"/>
              </a:rPr>
              <a:t>e provide best services!</a:t>
            </a:r>
            <a:endParaRPr 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2" name="Group 189" descr="e7d195523061f1c03a90ee8e42cb24248e56383cd534985688F9F494128731F165EE95AB4B0C0A38076AAEA07667B1565C446FC45FF01DFB0E885BCDBDF3A284F3DB14DA61DD97F0BAB2E6C668FB49314A8CDED4E4001B248A9464109E29F90B4B27C1CC5237DFB561D29728B3B26903EA3F68F8D4BE0B6F36CF0697E64D4D447287FD753F19782FB6AF54B149686CB7"/>
          <p:cNvGrpSpPr/>
          <p:nvPr/>
        </p:nvGrpSpPr>
        <p:grpSpPr>
          <a:xfrm>
            <a:off x="1695450" y="1947863"/>
            <a:ext cx="971550" cy="969962"/>
            <a:chOff x="1695450" y="1947863"/>
            <a:chExt cx="971550" cy="969962"/>
          </a:xfrm>
        </p:grpSpPr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1695450" y="1947863"/>
              <a:ext cx="971550" cy="9699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2085975" y="2562225"/>
              <a:ext cx="247650" cy="200025"/>
            </a:xfrm>
            <a:custGeom>
              <a:avLst/>
              <a:gdLst>
                <a:gd name="T0" fmla="*/ 64 w 65"/>
                <a:gd name="T1" fmla="*/ 0 h 53"/>
                <a:gd name="T2" fmla="*/ 44 w 65"/>
                <a:gd name="T3" fmla="*/ 25 h 53"/>
                <a:gd name="T4" fmla="*/ 11 w 65"/>
                <a:gd name="T5" fmla="*/ 43 h 53"/>
                <a:gd name="T6" fmla="*/ 4 w 65"/>
                <a:gd name="T7" fmla="*/ 45 h 53"/>
                <a:gd name="T8" fmla="*/ 2 w 65"/>
                <a:gd name="T9" fmla="*/ 44 h 53"/>
                <a:gd name="T10" fmla="*/ 1 w 65"/>
                <a:gd name="T11" fmla="*/ 47 h 53"/>
                <a:gd name="T12" fmla="*/ 0 w 65"/>
                <a:gd name="T13" fmla="*/ 50 h 53"/>
                <a:gd name="T14" fmla="*/ 0 w 65"/>
                <a:gd name="T15" fmla="*/ 50 h 53"/>
                <a:gd name="T16" fmla="*/ 4 w 65"/>
                <a:gd name="T17" fmla="*/ 53 h 53"/>
                <a:gd name="T18" fmla="*/ 4 w 65"/>
                <a:gd name="T19" fmla="*/ 53 h 53"/>
                <a:gd name="T20" fmla="*/ 11 w 65"/>
                <a:gd name="T21" fmla="*/ 51 h 53"/>
                <a:gd name="T22" fmla="*/ 44 w 65"/>
                <a:gd name="T23" fmla="*/ 33 h 53"/>
                <a:gd name="T24" fmla="*/ 65 w 65"/>
                <a:gd name="T25" fmla="*/ 1 h 53"/>
                <a:gd name="T26" fmla="*/ 64 w 65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53">
                  <a:moveTo>
                    <a:pt x="64" y="0"/>
                  </a:moveTo>
                  <a:cubicBezTo>
                    <a:pt x="64" y="13"/>
                    <a:pt x="59" y="16"/>
                    <a:pt x="44" y="25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8" y="44"/>
                    <a:pt x="6" y="45"/>
                    <a:pt x="4" y="45"/>
                  </a:cubicBezTo>
                  <a:cubicBezTo>
                    <a:pt x="3" y="45"/>
                    <a:pt x="3" y="45"/>
                    <a:pt x="2" y="44"/>
                  </a:cubicBezTo>
                  <a:cubicBezTo>
                    <a:pt x="1" y="46"/>
                    <a:pt x="1" y="47"/>
                    <a:pt x="1" y="47"/>
                  </a:cubicBezTo>
                  <a:cubicBezTo>
                    <a:pt x="0" y="48"/>
                    <a:pt x="0" y="49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1"/>
                    <a:pt x="2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6" y="53"/>
                    <a:pt x="9" y="52"/>
                    <a:pt x="11" y="51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61" y="23"/>
                    <a:pt x="65" y="21"/>
                    <a:pt x="65" y="1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1892300" y="2474913"/>
              <a:ext cx="163513" cy="93662"/>
            </a:xfrm>
            <a:custGeom>
              <a:avLst/>
              <a:gdLst>
                <a:gd name="T0" fmla="*/ 43 w 43"/>
                <a:gd name="T1" fmla="*/ 0 h 25"/>
                <a:gd name="T2" fmla="*/ 6 w 43"/>
                <a:gd name="T3" fmla="*/ 16 h 25"/>
                <a:gd name="T4" fmla="*/ 3 w 43"/>
                <a:gd name="T5" fmla="*/ 17 h 25"/>
                <a:gd name="T6" fmla="*/ 1 w 43"/>
                <a:gd name="T7" fmla="*/ 16 h 25"/>
                <a:gd name="T8" fmla="*/ 0 w 43"/>
                <a:gd name="T9" fmla="*/ 21 h 25"/>
                <a:gd name="T10" fmla="*/ 0 w 43"/>
                <a:gd name="T11" fmla="*/ 21 h 25"/>
                <a:gd name="T12" fmla="*/ 3 w 43"/>
                <a:gd name="T13" fmla="*/ 25 h 25"/>
                <a:gd name="T14" fmla="*/ 6 w 43"/>
                <a:gd name="T15" fmla="*/ 24 h 25"/>
                <a:gd name="T16" fmla="*/ 31 w 43"/>
                <a:gd name="T17" fmla="*/ 13 h 25"/>
                <a:gd name="T18" fmla="*/ 33 w 43"/>
                <a:gd name="T19" fmla="*/ 11 h 25"/>
                <a:gd name="T20" fmla="*/ 41 w 43"/>
                <a:gd name="T21" fmla="*/ 4 h 25"/>
                <a:gd name="T22" fmla="*/ 43 w 43"/>
                <a:gd name="T23" fmla="*/ 2 h 25"/>
                <a:gd name="T24" fmla="*/ 43 w 43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25">
                  <a:moveTo>
                    <a:pt x="43" y="0"/>
                  </a:moveTo>
                  <a:cubicBezTo>
                    <a:pt x="28" y="7"/>
                    <a:pt x="6" y="16"/>
                    <a:pt x="6" y="16"/>
                  </a:cubicBezTo>
                  <a:cubicBezTo>
                    <a:pt x="5" y="17"/>
                    <a:pt x="4" y="17"/>
                    <a:pt x="3" y="17"/>
                  </a:cubicBezTo>
                  <a:cubicBezTo>
                    <a:pt x="3" y="17"/>
                    <a:pt x="2" y="17"/>
                    <a:pt x="1" y="16"/>
                  </a:cubicBezTo>
                  <a:cubicBezTo>
                    <a:pt x="1" y="18"/>
                    <a:pt x="0" y="19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5"/>
                    <a:pt x="3" y="25"/>
                  </a:cubicBezTo>
                  <a:cubicBezTo>
                    <a:pt x="4" y="25"/>
                    <a:pt x="5" y="25"/>
                    <a:pt x="6" y="24"/>
                  </a:cubicBezTo>
                  <a:cubicBezTo>
                    <a:pt x="6" y="24"/>
                    <a:pt x="19" y="19"/>
                    <a:pt x="31" y="13"/>
                  </a:cubicBezTo>
                  <a:cubicBezTo>
                    <a:pt x="32" y="12"/>
                    <a:pt x="32" y="12"/>
                    <a:pt x="33" y="11"/>
                  </a:cubicBezTo>
                  <a:cubicBezTo>
                    <a:pt x="36" y="8"/>
                    <a:pt x="38" y="6"/>
                    <a:pt x="41" y="4"/>
                  </a:cubicBezTo>
                  <a:cubicBezTo>
                    <a:pt x="42" y="4"/>
                    <a:pt x="42" y="3"/>
                    <a:pt x="43" y="2"/>
                  </a:cubicBezTo>
                  <a:cubicBezTo>
                    <a:pt x="43" y="2"/>
                    <a:pt x="43" y="1"/>
                    <a:pt x="43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" name="Freeform 8"/>
            <p:cNvSpPr/>
            <p:nvPr/>
          </p:nvSpPr>
          <p:spPr bwMode="auto">
            <a:xfrm>
              <a:off x="2079625" y="2409825"/>
              <a:ext cx="254000" cy="330200"/>
            </a:xfrm>
            <a:custGeom>
              <a:avLst/>
              <a:gdLst>
                <a:gd name="T0" fmla="*/ 27 w 67"/>
                <a:gd name="T1" fmla="*/ 29 h 87"/>
                <a:gd name="T2" fmla="*/ 3 w 67"/>
                <a:gd name="T3" fmla="*/ 79 h 87"/>
                <a:gd name="T4" fmla="*/ 13 w 67"/>
                <a:gd name="T5" fmla="*/ 83 h 87"/>
                <a:gd name="T6" fmla="*/ 46 w 67"/>
                <a:gd name="T7" fmla="*/ 65 h 87"/>
                <a:gd name="T8" fmla="*/ 67 w 67"/>
                <a:gd name="T9" fmla="*/ 33 h 87"/>
                <a:gd name="T10" fmla="*/ 63 w 67"/>
                <a:gd name="T11" fmla="*/ 9 h 87"/>
                <a:gd name="T12" fmla="*/ 50 w 67"/>
                <a:gd name="T13" fmla="*/ 6 h 87"/>
                <a:gd name="T14" fmla="*/ 27 w 67"/>
                <a:gd name="T15" fmla="*/ 2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87">
                  <a:moveTo>
                    <a:pt x="27" y="29"/>
                  </a:moveTo>
                  <a:cubicBezTo>
                    <a:pt x="21" y="35"/>
                    <a:pt x="3" y="79"/>
                    <a:pt x="3" y="79"/>
                  </a:cubicBezTo>
                  <a:cubicBezTo>
                    <a:pt x="0" y="84"/>
                    <a:pt x="4" y="87"/>
                    <a:pt x="13" y="83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63" y="55"/>
                    <a:pt x="67" y="53"/>
                    <a:pt x="67" y="33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2" y="1"/>
                    <a:pt x="56" y="0"/>
                    <a:pt x="50" y="6"/>
                  </a:cubicBezTo>
                  <a:cubicBezTo>
                    <a:pt x="27" y="29"/>
                    <a:pt x="27" y="29"/>
                    <a:pt x="27" y="29"/>
                  </a:cubicBezTo>
                </a:path>
              </a:pathLst>
            </a:custGeom>
            <a:solidFill>
              <a:srgbClr val="C7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" name="Freeform 9"/>
            <p:cNvSpPr/>
            <p:nvPr/>
          </p:nvSpPr>
          <p:spPr bwMode="auto">
            <a:xfrm>
              <a:off x="1885950" y="2292350"/>
              <a:ext cx="330200" cy="254000"/>
            </a:xfrm>
            <a:custGeom>
              <a:avLst/>
              <a:gdLst>
                <a:gd name="T0" fmla="*/ 58 w 87"/>
                <a:gd name="T1" fmla="*/ 40 h 67"/>
                <a:gd name="T2" fmla="*/ 8 w 87"/>
                <a:gd name="T3" fmla="*/ 64 h 67"/>
                <a:gd name="T4" fmla="*/ 4 w 87"/>
                <a:gd name="T5" fmla="*/ 54 h 67"/>
                <a:gd name="T6" fmla="*/ 22 w 87"/>
                <a:gd name="T7" fmla="*/ 21 h 67"/>
                <a:gd name="T8" fmla="*/ 54 w 87"/>
                <a:gd name="T9" fmla="*/ 0 h 67"/>
                <a:gd name="T10" fmla="*/ 78 w 87"/>
                <a:gd name="T11" fmla="*/ 4 h 67"/>
                <a:gd name="T12" fmla="*/ 81 w 87"/>
                <a:gd name="T13" fmla="*/ 17 h 67"/>
                <a:gd name="T14" fmla="*/ 58 w 87"/>
                <a:gd name="T15" fmla="*/ 4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67">
                  <a:moveTo>
                    <a:pt x="58" y="40"/>
                  </a:moveTo>
                  <a:cubicBezTo>
                    <a:pt x="52" y="46"/>
                    <a:pt x="8" y="64"/>
                    <a:pt x="8" y="64"/>
                  </a:cubicBezTo>
                  <a:cubicBezTo>
                    <a:pt x="3" y="67"/>
                    <a:pt x="0" y="63"/>
                    <a:pt x="4" y="54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32" y="4"/>
                    <a:pt x="34" y="0"/>
                    <a:pt x="54" y="0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86" y="5"/>
                    <a:pt x="87" y="11"/>
                    <a:pt x="81" y="17"/>
                  </a:cubicBezTo>
                  <a:cubicBezTo>
                    <a:pt x="58" y="40"/>
                    <a:pt x="58" y="40"/>
                    <a:pt x="58" y="40"/>
                  </a:cubicBezTo>
                </a:path>
              </a:pathLst>
            </a:custGeom>
            <a:solidFill>
              <a:srgbClr val="C7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" name="Freeform 10"/>
            <p:cNvSpPr/>
            <p:nvPr/>
          </p:nvSpPr>
          <p:spPr bwMode="auto">
            <a:xfrm>
              <a:off x="1892300" y="2598738"/>
              <a:ext cx="244475" cy="160337"/>
            </a:xfrm>
            <a:custGeom>
              <a:avLst/>
              <a:gdLst>
                <a:gd name="T0" fmla="*/ 64 w 64"/>
                <a:gd name="T1" fmla="*/ 0 h 42"/>
                <a:gd name="T2" fmla="*/ 59 w 64"/>
                <a:gd name="T3" fmla="*/ 0 h 42"/>
                <a:gd name="T4" fmla="*/ 58 w 64"/>
                <a:gd name="T5" fmla="*/ 0 h 42"/>
                <a:gd name="T6" fmla="*/ 56 w 64"/>
                <a:gd name="T7" fmla="*/ 1 h 42"/>
                <a:gd name="T8" fmla="*/ 2 w 64"/>
                <a:gd name="T9" fmla="*/ 34 h 42"/>
                <a:gd name="T10" fmla="*/ 1 w 64"/>
                <a:gd name="T11" fmla="*/ 42 h 42"/>
                <a:gd name="T12" fmla="*/ 2 w 64"/>
                <a:gd name="T13" fmla="*/ 42 h 42"/>
                <a:gd name="T14" fmla="*/ 56 w 64"/>
                <a:gd name="T15" fmla="*/ 9 h 42"/>
                <a:gd name="T16" fmla="*/ 64 w 64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42">
                  <a:moveTo>
                    <a:pt x="64" y="0"/>
                  </a:moveTo>
                  <a:cubicBezTo>
                    <a:pt x="62" y="0"/>
                    <a:pt x="60" y="0"/>
                    <a:pt x="5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7" y="1"/>
                    <a:pt x="57" y="1"/>
                    <a:pt x="56" y="1"/>
                  </a:cubicBezTo>
                  <a:cubicBezTo>
                    <a:pt x="38" y="20"/>
                    <a:pt x="9" y="34"/>
                    <a:pt x="2" y="34"/>
                  </a:cubicBezTo>
                  <a:cubicBezTo>
                    <a:pt x="0" y="38"/>
                    <a:pt x="0" y="41"/>
                    <a:pt x="1" y="42"/>
                  </a:cubicBezTo>
                  <a:cubicBezTo>
                    <a:pt x="1" y="42"/>
                    <a:pt x="1" y="42"/>
                    <a:pt x="2" y="42"/>
                  </a:cubicBezTo>
                  <a:cubicBezTo>
                    <a:pt x="8" y="42"/>
                    <a:pt x="37" y="28"/>
                    <a:pt x="56" y="9"/>
                  </a:cubicBezTo>
                  <a:cubicBezTo>
                    <a:pt x="59" y="6"/>
                    <a:pt x="62" y="3"/>
                    <a:pt x="64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" name="Freeform 11"/>
            <p:cNvSpPr/>
            <p:nvPr/>
          </p:nvSpPr>
          <p:spPr bwMode="auto">
            <a:xfrm>
              <a:off x="1885950" y="2439988"/>
              <a:ext cx="300038" cy="295275"/>
            </a:xfrm>
            <a:custGeom>
              <a:avLst/>
              <a:gdLst>
                <a:gd name="T0" fmla="*/ 35 w 79"/>
                <a:gd name="T1" fmla="*/ 20 h 78"/>
                <a:gd name="T2" fmla="*/ 72 w 79"/>
                <a:gd name="T3" fmla="*/ 6 h 78"/>
                <a:gd name="T4" fmla="*/ 58 w 79"/>
                <a:gd name="T5" fmla="*/ 43 h 78"/>
                <a:gd name="T6" fmla="*/ 3 w 79"/>
                <a:gd name="T7" fmla="*/ 76 h 78"/>
                <a:gd name="T8" fmla="*/ 35 w 79"/>
                <a:gd name="T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78">
                  <a:moveTo>
                    <a:pt x="35" y="20"/>
                  </a:moveTo>
                  <a:cubicBezTo>
                    <a:pt x="55" y="0"/>
                    <a:pt x="72" y="6"/>
                    <a:pt x="72" y="6"/>
                  </a:cubicBezTo>
                  <a:cubicBezTo>
                    <a:pt x="72" y="6"/>
                    <a:pt x="79" y="23"/>
                    <a:pt x="58" y="43"/>
                  </a:cubicBezTo>
                  <a:cubicBezTo>
                    <a:pt x="38" y="64"/>
                    <a:pt x="5" y="78"/>
                    <a:pt x="3" y="76"/>
                  </a:cubicBezTo>
                  <a:cubicBezTo>
                    <a:pt x="0" y="73"/>
                    <a:pt x="15" y="40"/>
                    <a:pt x="35" y="20"/>
                  </a:cubicBezTo>
                </a:path>
              </a:pathLst>
            </a:custGeom>
            <a:solidFill>
              <a:srgbClr val="E099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0" name="Freeform 12"/>
            <p:cNvSpPr/>
            <p:nvPr/>
          </p:nvSpPr>
          <p:spPr bwMode="auto">
            <a:xfrm>
              <a:off x="1949450" y="2374900"/>
              <a:ext cx="300038" cy="296862"/>
            </a:xfrm>
            <a:custGeom>
              <a:avLst/>
              <a:gdLst>
                <a:gd name="T0" fmla="*/ 35 w 79"/>
                <a:gd name="T1" fmla="*/ 20 h 78"/>
                <a:gd name="T2" fmla="*/ 72 w 79"/>
                <a:gd name="T3" fmla="*/ 6 h 78"/>
                <a:gd name="T4" fmla="*/ 58 w 79"/>
                <a:gd name="T5" fmla="*/ 43 h 78"/>
                <a:gd name="T6" fmla="*/ 2 w 79"/>
                <a:gd name="T7" fmla="*/ 76 h 78"/>
                <a:gd name="T8" fmla="*/ 35 w 79"/>
                <a:gd name="T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78">
                  <a:moveTo>
                    <a:pt x="35" y="20"/>
                  </a:moveTo>
                  <a:cubicBezTo>
                    <a:pt x="55" y="0"/>
                    <a:pt x="72" y="6"/>
                    <a:pt x="72" y="6"/>
                  </a:cubicBezTo>
                  <a:cubicBezTo>
                    <a:pt x="72" y="6"/>
                    <a:pt x="79" y="23"/>
                    <a:pt x="58" y="43"/>
                  </a:cubicBezTo>
                  <a:cubicBezTo>
                    <a:pt x="38" y="64"/>
                    <a:pt x="5" y="78"/>
                    <a:pt x="2" y="76"/>
                  </a:cubicBezTo>
                  <a:cubicBezTo>
                    <a:pt x="0" y="73"/>
                    <a:pt x="15" y="41"/>
                    <a:pt x="35" y="20"/>
                  </a:cubicBezTo>
                </a:path>
              </a:pathLst>
            </a:custGeom>
            <a:solidFill>
              <a:srgbClr val="F5CF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2136775" y="2220913"/>
              <a:ext cx="336550" cy="377825"/>
            </a:xfrm>
            <a:custGeom>
              <a:avLst/>
              <a:gdLst>
                <a:gd name="T0" fmla="*/ 5 w 89"/>
                <a:gd name="T1" fmla="*/ 92 h 100"/>
                <a:gd name="T2" fmla="*/ 5 w 89"/>
                <a:gd name="T3" fmla="*/ 92 h 100"/>
                <a:gd name="T4" fmla="*/ 0 w 89"/>
                <a:gd name="T5" fmla="*/ 100 h 100"/>
                <a:gd name="T6" fmla="*/ 1 w 89"/>
                <a:gd name="T7" fmla="*/ 100 h 100"/>
                <a:gd name="T8" fmla="*/ 5 w 89"/>
                <a:gd name="T9" fmla="*/ 92 h 100"/>
                <a:gd name="T10" fmla="*/ 89 w 89"/>
                <a:gd name="T11" fmla="*/ 0 h 100"/>
                <a:gd name="T12" fmla="*/ 59 w 89"/>
                <a:gd name="T13" fmla="*/ 68 h 100"/>
                <a:gd name="T14" fmla="*/ 51 w 89"/>
                <a:gd name="T15" fmla="*/ 75 h 100"/>
                <a:gd name="T16" fmla="*/ 52 w 89"/>
                <a:gd name="T17" fmla="*/ 82 h 100"/>
                <a:gd name="T18" fmla="*/ 59 w 89"/>
                <a:gd name="T19" fmla="*/ 76 h 100"/>
                <a:gd name="T20" fmla="*/ 89 w 89"/>
                <a:gd name="T21" fmla="*/ 4 h 100"/>
                <a:gd name="T22" fmla="*/ 89 w 89"/>
                <a:gd name="T23" fmla="*/ 3 h 100"/>
                <a:gd name="T24" fmla="*/ 89 w 89"/>
                <a:gd name="T2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00">
                  <a:moveTo>
                    <a:pt x="5" y="92"/>
                  </a:moveTo>
                  <a:cubicBezTo>
                    <a:pt x="5" y="92"/>
                    <a:pt x="5" y="92"/>
                    <a:pt x="5" y="92"/>
                  </a:cubicBezTo>
                  <a:cubicBezTo>
                    <a:pt x="3" y="94"/>
                    <a:pt x="2" y="97"/>
                    <a:pt x="0" y="100"/>
                  </a:cubicBezTo>
                  <a:cubicBezTo>
                    <a:pt x="0" y="100"/>
                    <a:pt x="1" y="100"/>
                    <a:pt x="1" y="100"/>
                  </a:cubicBezTo>
                  <a:cubicBezTo>
                    <a:pt x="2" y="97"/>
                    <a:pt x="3" y="94"/>
                    <a:pt x="5" y="92"/>
                  </a:cubicBezTo>
                  <a:moveTo>
                    <a:pt x="89" y="0"/>
                  </a:moveTo>
                  <a:cubicBezTo>
                    <a:pt x="88" y="18"/>
                    <a:pt x="80" y="47"/>
                    <a:pt x="59" y="68"/>
                  </a:cubicBezTo>
                  <a:cubicBezTo>
                    <a:pt x="56" y="71"/>
                    <a:pt x="53" y="73"/>
                    <a:pt x="51" y="75"/>
                  </a:cubicBezTo>
                  <a:cubicBezTo>
                    <a:pt x="52" y="82"/>
                    <a:pt x="52" y="82"/>
                    <a:pt x="52" y="82"/>
                  </a:cubicBezTo>
                  <a:cubicBezTo>
                    <a:pt x="54" y="81"/>
                    <a:pt x="56" y="79"/>
                    <a:pt x="59" y="76"/>
                  </a:cubicBezTo>
                  <a:cubicBezTo>
                    <a:pt x="82" y="53"/>
                    <a:pt x="89" y="21"/>
                    <a:pt x="89" y="4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2"/>
                    <a:pt x="89" y="1"/>
                    <a:pt x="89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" name="Freeform 14"/>
            <p:cNvSpPr/>
            <p:nvPr/>
          </p:nvSpPr>
          <p:spPr bwMode="auto">
            <a:xfrm>
              <a:off x="2139950" y="2505075"/>
              <a:ext cx="193675" cy="93662"/>
            </a:xfrm>
            <a:custGeom>
              <a:avLst/>
              <a:gdLst>
                <a:gd name="T0" fmla="*/ 50 w 51"/>
                <a:gd name="T1" fmla="*/ 0 h 25"/>
                <a:gd name="T2" fmla="*/ 4 w 51"/>
                <a:gd name="T3" fmla="*/ 17 h 25"/>
                <a:gd name="T4" fmla="*/ 0 w 51"/>
                <a:gd name="T5" fmla="*/ 25 h 25"/>
                <a:gd name="T6" fmla="*/ 51 w 51"/>
                <a:gd name="T7" fmla="*/ 7 h 25"/>
                <a:gd name="T8" fmla="*/ 50 w 51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5">
                  <a:moveTo>
                    <a:pt x="50" y="0"/>
                  </a:moveTo>
                  <a:cubicBezTo>
                    <a:pt x="35" y="11"/>
                    <a:pt x="17" y="15"/>
                    <a:pt x="4" y="17"/>
                  </a:cubicBezTo>
                  <a:cubicBezTo>
                    <a:pt x="2" y="19"/>
                    <a:pt x="1" y="22"/>
                    <a:pt x="0" y="25"/>
                  </a:cubicBezTo>
                  <a:cubicBezTo>
                    <a:pt x="14" y="24"/>
                    <a:pt x="34" y="20"/>
                    <a:pt x="51" y="7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A6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3" name="Freeform 15"/>
            <p:cNvSpPr/>
            <p:nvPr/>
          </p:nvSpPr>
          <p:spPr bwMode="auto">
            <a:xfrm>
              <a:off x="2112963" y="2568575"/>
              <a:ext cx="42863" cy="30162"/>
            </a:xfrm>
            <a:custGeom>
              <a:avLst/>
              <a:gdLst>
                <a:gd name="T0" fmla="*/ 11 w 11"/>
                <a:gd name="T1" fmla="*/ 0 h 8"/>
                <a:gd name="T2" fmla="*/ 7 w 11"/>
                <a:gd name="T3" fmla="*/ 0 h 8"/>
                <a:gd name="T4" fmla="*/ 5 w 11"/>
                <a:gd name="T5" fmla="*/ 1 h 8"/>
                <a:gd name="T6" fmla="*/ 0 w 11"/>
                <a:gd name="T7" fmla="*/ 8 h 8"/>
                <a:gd name="T8" fmla="*/ 1 w 11"/>
                <a:gd name="T9" fmla="*/ 8 h 8"/>
                <a:gd name="T10" fmla="*/ 6 w 11"/>
                <a:gd name="T11" fmla="*/ 8 h 8"/>
                <a:gd name="T12" fmla="*/ 11 w 11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8">
                  <a:moveTo>
                    <a:pt x="11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6" y="0"/>
                    <a:pt x="6" y="1"/>
                    <a:pt x="5" y="1"/>
                  </a:cubicBezTo>
                  <a:cubicBezTo>
                    <a:pt x="4" y="4"/>
                    <a:pt x="2" y="6"/>
                    <a:pt x="0" y="8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2" y="8"/>
                    <a:pt x="4" y="8"/>
                    <a:pt x="6" y="8"/>
                  </a:cubicBezTo>
                  <a:cubicBezTo>
                    <a:pt x="8" y="5"/>
                    <a:pt x="9" y="2"/>
                    <a:pt x="11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4" name="Freeform 16"/>
            <p:cNvSpPr/>
            <p:nvPr/>
          </p:nvSpPr>
          <p:spPr bwMode="auto">
            <a:xfrm>
              <a:off x="2098675" y="2573338"/>
              <a:ext cx="33338" cy="25400"/>
            </a:xfrm>
            <a:custGeom>
              <a:avLst/>
              <a:gdLst>
                <a:gd name="T0" fmla="*/ 9 w 9"/>
                <a:gd name="T1" fmla="*/ 0 h 7"/>
                <a:gd name="T2" fmla="*/ 0 w 9"/>
                <a:gd name="T3" fmla="*/ 7 h 7"/>
                <a:gd name="T4" fmla="*/ 4 w 9"/>
                <a:gd name="T5" fmla="*/ 7 h 7"/>
                <a:gd name="T6" fmla="*/ 9 w 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9" y="0"/>
                  </a:moveTo>
                  <a:cubicBezTo>
                    <a:pt x="6" y="3"/>
                    <a:pt x="3" y="5"/>
                    <a:pt x="0" y="7"/>
                  </a:cubicBezTo>
                  <a:cubicBezTo>
                    <a:pt x="1" y="7"/>
                    <a:pt x="2" y="7"/>
                    <a:pt x="4" y="7"/>
                  </a:cubicBezTo>
                  <a:cubicBezTo>
                    <a:pt x="6" y="5"/>
                    <a:pt x="8" y="3"/>
                    <a:pt x="9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2052638" y="2524125"/>
              <a:ext cx="87313" cy="74612"/>
            </a:xfrm>
            <a:custGeom>
              <a:avLst/>
              <a:gdLst>
                <a:gd name="T0" fmla="*/ 23 w 23"/>
                <a:gd name="T1" fmla="*/ 12 h 20"/>
                <a:gd name="T2" fmla="*/ 21 w 23"/>
                <a:gd name="T3" fmla="*/ 12 h 20"/>
                <a:gd name="T4" fmla="*/ 11 w 23"/>
                <a:gd name="T5" fmla="*/ 20 h 20"/>
                <a:gd name="T6" fmla="*/ 12 w 23"/>
                <a:gd name="T7" fmla="*/ 20 h 20"/>
                <a:gd name="T8" fmla="*/ 21 w 23"/>
                <a:gd name="T9" fmla="*/ 13 h 20"/>
                <a:gd name="T10" fmla="*/ 23 w 23"/>
                <a:gd name="T11" fmla="*/ 12 h 20"/>
                <a:gd name="T12" fmla="*/ 0 w 23"/>
                <a:gd name="T13" fmla="*/ 0 h 20"/>
                <a:gd name="T14" fmla="*/ 0 w 23"/>
                <a:gd name="T15" fmla="*/ 3 h 20"/>
                <a:gd name="T16" fmla="*/ 0 w 23"/>
                <a:gd name="T17" fmla="*/ 4 h 20"/>
                <a:gd name="T18" fmla="*/ 0 w 23"/>
                <a:gd name="T19" fmla="*/ 10 h 20"/>
                <a:gd name="T20" fmla="*/ 1 w 23"/>
                <a:gd name="T21" fmla="*/ 9 h 20"/>
                <a:gd name="T22" fmla="*/ 0 w 23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20">
                  <a:moveTo>
                    <a:pt x="23" y="12"/>
                  </a:moveTo>
                  <a:cubicBezTo>
                    <a:pt x="22" y="12"/>
                    <a:pt x="22" y="12"/>
                    <a:pt x="21" y="12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2" y="20"/>
                    <a:pt x="12" y="20"/>
                  </a:cubicBezTo>
                  <a:cubicBezTo>
                    <a:pt x="15" y="18"/>
                    <a:pt x="18" y="16"/>
                    <a:pt x="21" y="13"/>
                  </a:cubicBezTo>
                  <a:cubicBezTo>
                    <a:pt x="22" y="13"/>
                    <a:pt x="22" y="12"/>
                    <a:pt x="23" y="12"/>
                  </a:cubicBezTo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7"/>
                    <a:pt x="1" y="4"/>
                    <a:pt x="0" y="0"/>
                  </a:cubicBezTo>
                </a:path>
              </a:pathLst>
            </a:custGeom>
            <a:solidFill>
              <a:srgbClr val="CBA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6" name="Freeform 18"/>
            <p:cNvSpPr/>
            <p:nvPr/>
          </p:nvSpPr>
          <p:spPr bwMode="auto">
            <a:xfrm>
              <a:off x="2025650" y="2133600"/>
              <a:ext cx="463550" cy="465137"/>
            </a:xfrm>
            <a:custGeom>
              <a:avLst/>
              <a:gdLst>
                <a:gd name="T0" fmla="*/ 88 w 122"/>
                <a:gd name="T1" fmla="*/ 91 h 123"/>
                <a:gd name="T2" fmla="*/ 8 w 122"/>
                <a:gd name="T3" fmla="*/ 114 h 123"/>
                <a:gd name="T4" fmla="*/ 31 w 122"/>
                <a:gd name="T5" fmla="*/ 35 h 123"/>
                <a:gd name="T6" fmla="*/ 116 w 122"/>
                <a:gd name="T7" fmla="*/ 7 h 123"/>
                <a:gd name="T8" fmla="*/ 88 w 122"/>
                <a:gd name="T9" fmla="*/ 9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23">
                  <a:moveTo>
                    <a:pt x="88" y="91"/>
                  </a:moveTo>
                  <a:cubicBezTo>
                    <a:pt x="56" y="123"/>
                    <a:pt x="8" y="114"/>
                    <a:pt x="8" y="114"/>
                  </a:cubicBezTo>
                  <a:cubicBezTo>
                    <a:pt x="8" y="114"/>
                    <a:pt x="0" y="66"/>
                    <a:pt x="31" y="35"/>
                  </a:cubicBezTo>
                  <a:cubicBezTo>
                    <a:pt x="62" y="4"/>
                    <a:pt x="110" y="0"/>
                    <a:pt x="116" y="7"/>
                  </a:cubicBezTo>
                  <a:cubicBezTo>
                    <a:pt x="122" y="13"/>
                    <a:pt x="119" y="60"/>
                    <a:pt x="88" y="91"/>
                  </a:cubicBezTo>
                </a:path>
              </a:pathLst>
            </a:custGeom>
            <a:solidFill>
              <a:srgbClr val="E0E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7" name="Freeform 19"/>
            <p:cNvSpPr/>
            <p:nvPr/>
          </p:nvSpPr>
          <p:spPr bwMode="auto">
            <a:xfrm>
              <a:off x="1976438" y="2617788"/>
              <a:ext cx="90488" cy="57150"/>
            </a:xfrm>
            <a:custGeom>
              <a:avLst/>
              <a:gdLst>
                <a:gd name="T0" fmla="*/ 24 w 24"/>
                <a:gd name="T1" fmla="*/ 0 h 15"/>
                <a:gd name="T2" fmla="*/ 0 w 24"/>
                <a:gd name="T3" fmla="*/ 11 h 15"/>
                <a:gd name="T4" fmla="*/ 2 w 24"/>
                <a:gd name="T5" fmla="*/ 14 h 15"/>
                <a:gd name="T6" fmla="*/ 4 w 24"/>
                <a:gd name="T7" fmla="*/ 15 h 15"/>
                <a:gd name="T8" fmla="*/ 10 w 24"/>
                <a:gd name="T9" fmla="*/ 11 h 15"/>
                <a:gd name="T10" fmla="*/ 24 w 24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5">
                  <a:moveTo>
                    <a:pt x="24" y="0"/>
                  </a:moveTo>
                  <a:cubicBezTo>
                    <a:pt x="15" y="6"/>
                    <a:pt x="6" y="10"/>
                    <a:pt x="0" y="11"/>
                  </a:cubicBezTo>
                  <a:cubicBezTo>
                    <a:pt x="0" y="12"/>
                    <a:pt x="1" y="13"/>
                    <a:pt x="2" y="14"/>
                  </a:cubicBezTo>
                  <a:cubicBezTo>
                    <a:pt x="3" y="15"/>
                    <a:pt x="3" y="15"/>
                    <a:pt x="4" y="15"/>
                  </a:cubicBezTo>
                  <a:cubicBezTo>
                    <a:pt x="6" y="15"/>
                    <a:pt x="8" y="13"/>
                    <a:pt x="10" y="11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BA8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8" name="Freeform 20"/>
            <p:cNvSpPr/>
            <p:nvPr/>
          </p:nvSpPr>
          <p:spPr bwMode="auto">
            <a:xfrm>
              <a:off x="1976438" y="2562225"/>
              <a:ext cx="117475" cy="98425"/>
            </a:xfrm>
            <a:custGeom>
              <a:avLst/>
              <a:gdLst>
                <a:gd name="T0" fmla="*/ 20 w 31"/>
                <a:gd name="T1" fmla="*/ 0 h 26"/>
                <a:gd name="T2" fmla="*/ 4 w 31"/>
                <a:gd name="T3" fmla="*/ 20 h 26"/>
                <a:gd name="T4" fmla="*/ 0 w 31"/>
                <a:gd name="T5" fmla="*/ 26 h 26"/>
                <a:gd name="T6" fmla="*/ 24 w 31"/>
                <a:gd name="T7" fmla="*/ 15 h 26"/>
                <a:gd name="T8" fmla="*/ 31 w 31"/>
                <a:gd name="T9" fmla="*/ 10 h 26"/>
                <a:gd name="T10" fmla="*/ 21 w 31"/>
                <a:gd name="T11" fmla="*/ 9 h 26"/>
                <a:gd name="T12" fmla="*/ 20 w 31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6">
                  <a:moveTo>
                    <a:pt x="20" y="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2" y="23"/>
                    <a:pt x="0" y="24"/>
                    <a:pt x="0" y="26"/>
                  </a:cubicBezTo>
                  <a:cubicBezTo>
                    <a:pt x="6" y="25"/>
                    <a:pt x="15" y="21"/>
                    <a:pt x="24" y="15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5" y="10"/>
                    <a:pt x="21" y="9"/>
                    <a:pt x="21" y="9"/>
                  </a:cubicBezTo>
                  <a:cubicBezTo>
                    <a:pt x="21" y="9"/>
                    <a:pt x="21" y="5"/>
                    <a:pt x="20" y="0"/>
                  </a:cubicBezTo>
                </a:path>
              </a:pathLst>
            </a:custGeom>
            <a:solidFill>
              <a:srgbClr val="CBA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9" name="Freeform 21"/>
            <p:cNvSpPr/>
            <p:nvPr/>
          </p:nvSpPr>
          <p:spPr bwMode="auto">
            <a:xfrm>
              <a:off x="2052638" y="2557463"/>
              <a:ext cx="79375" cy="41275"/>
            </a:xfrm>
            <a:custGeom>
              <a:avLst/>
              <a:gdLst>
                <a:gd name="T0" fmla="*/ 1 w 21"/>
                <a:gd name="T1" fmla="*/ 0 h 11"/>
                <a:gd name="T2" fmla="*/ 0 w 21"/>
                <a:gd name="T3" fmla="*/ 1 h 11"/>
                <a:gd name="T4" fmla="*/ 1 w 21"/>
                <a:gd name="T5" fmla="*/ 10 h 11"/>
                <a:gd name="T6" fmla="*/ 11 w 21"/>
                <a:gd name="T7" fmla="*/ 11 h 11"/>
                <a:gd name="T8" fmla="*/ 21 w 21"/>
                <a:gd name="T9" fmla="*/ 3 h 11"/>
                <a:gd name="T10" fmla="*/ 17 w 21"/>
                <a:gd name="T11" fmla="*/ 3 h 11"/>
                <a:gd name="T12" fmla="*/ 1 w 21"/>
                <a:gd name="T13" fmla="*/ 2 h 11"/>
                <a:gd name="T14" fmla="*/ 1 w 21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6"/>
                    <a:pt x="1" y="10"/>
                    <a:pt x="1" y="10"/>
                  </a:cubicBezTo>
                  <a:cubicBezTo>
                    <a:pt x="1" y="10"/>
                    <a:pt x="5" y="11"/>
                    <a:pt x="11" y="11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8" y="3"/>
                    <a:pt x="17" y="3"/>
                  </a:cubicBezTo>
                  <a:cubicBezTo>
                    <a:pt x="7" y="3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</a:path>
              </a:pathLst>
            </a:custGeom>
            <a:solidFill>
              <a:srgbClr val="A99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0" name="Freeform 22"/>
            <p:cNvSpPr/>
            <p:nvPr/>
          </p:nvSpPr>
          <p:spPr bwMode="auto">
            <a:xfrm>
              <a:off x="2055813" y="2428875"/>
              <a:ext cx="174625" cy="139700"/>
            </a:xfrm>
            <a:custGeom>
              <a:avLst/>
              <a:gdLst>
                <a:gd name="T0" fmla="*/ 38 w 46"/>
                <a:gd name="T1" fmla="*/ 0 h 37"/>
                <a:gd name="T2" fmla="*/ 23 w 46"/>
                <a:gd name="T3" fmla="*/ 4 h 37"/>
                <a:gd name="T4" fmla="*/ 0 w 46"/>
                <a:gd name="T5" fmla="*/ 34 h 37"/>
                <a:gd name="T6" fmla="*/ 0 w 46"/>
                <a:gd name="T7" fmla="*/ 36 h 37"/>
                <a:gd name="T8" fmla="*/ 16 w 46"/>
                <a:gd name="T9" fmla="*/ 37 h 37"/>
                <a:gd name="T10" fmla="*/ 20 w 46"/>
                <a:gd name="T11" fmla="*/ 37 h 37"/>
                <a:gd name="T12" fmla="*/ 40 w 46"/>
                <a:gd name="T13" fmla="*/ 21 h 37"/>
                <a:gd name="T14" fmla="*/ 43 w 46"/>
                <a:gd name="T15" fmla="*/ 2 h 37"/>
                <a:gd name="T16" fmla="*/ 38 w 46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7">
                  <a:moveTo>
                    <a:pt x="38" y="0"/>
                  </a:moveTo>
                  <a:cubicBezTo>
                    <a:pt x="32" y="0"/>
                    <a:pt x="25" y="2"/>
                    <a:pt x="23" y="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6" y="37"/>
                    <a:pt x="16" y="37"/>
                  </a:cubicBezTo>
                  <a:cubicBezTo>
                    <a:pt x="17" y="37"/>
                    <a:pt x="18" y="37"/>
                    <a:pt x="20" y="3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3" y="18"/>
                    <a:pt x="46" y="5"/>
                    <a:pt x="43" y="2"/>
                  </a:cubicBezTo>
                  <a:cubicBezTo>
                    <a:pt x="42" y="1"/>
                    <a:pt x="40" y="0"/>
                    <a:pt x="38" y="0"/>
                  </a:cubicBezTo>
                </a:path>
              </a:pathLst>
            </a:custGeom>
            <a:solidFill>
              <a:srgbClr val="BAB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1" name="Freeform 23"/>
            <p:cNvSpPr/>
            <p:nvPr/>
          </p:nvSpPr>
          <p:spPr bwMode="auto">
            <a:xfrm>
              <a:off x="1968500" y="2390775"/>
              <a:ext cx="261938" cy="261937"/>
            </a:xfrm>
            <a:custGeom>
              <a:avLst/>
              <a:gdLst>
                <a:gd name="T0" fmla="*/ 12 w 69"/>
                <a:gd name="T1" fmla="*/ 63 h 69"/>
                <a:gd name="T2" fmla="*/ 4 w 69"/>
                <a:gd name="T3" fmla="*/ 66 h 69"/>
                <a:gd name="T4" fmla="*/ 6 w 69"/>
                <a:gd name="T5" fmla="*/ 57 h 69"/>
                <a:gd name="T6" fmla="*/ 46 w 69"/>
                <a:gd name="T7" fmla="*/ 6 h 69"/>
                <a:gd name="T8" fmla="*/ 66 w 69"/>
                <a:gd name="T9" fmla="*/ 4 h 69"/>
                <a:gd name="T10" fmla="*/ 63 w 69"/>
                <a:gd name="T11" fmla="*/ 23 h 69"/>
                <a:gd name="T12" fmla="*/ 12 w 69"/>
                <a:gd name="T13" fmla="*/ 6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9">
                  <a:moveTo>
                    <a:pt x="12" y="63"/>
                  </a:moveTo>
                  <a:cubicBezTo>
                    <a:pt x="9" y="66"/>
                    <a:pt x="7" y="69"/>
                    <a:pt x="4" y="66"/>
                  </a:cubicBezTo>
                  <a:cubicBezTo>
                    <a:pt x="0" y="63"/>
                    <a:pt x="3" y="60"/>
                    <a:pt x="6" y="5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9" y="3"/>
                    <a:pt x="63" y="0"/>
                    <a:pt x="66" y="4"/>
                  </a:cubicBezTo>
                  <a:cubicBezTo>
                    <a:pt x="69" y="7"/>
                    <a:pt x="66" y="20"/>
                    <a:pt x="63" y="23"/>
                  </a:cubicBezTo>
                  <a:lnTo>
                    <a:pt x="12" y="63"/>
                  </a:lnTo>
                  <a:close/>
                </a:path>
              </a:pathLst>
            </a:custGeom>
            <a:solidFill>
              <a:srgbClr val="C7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2" name="Freeform 24"/>
            <p:cNvSpPr/>
            <p:nvPr/>
          </p:nvSpPr>
          <p:spPr bwMode="auto">
            <a:xfrm>
              <a:off x="2235200" y="2300288"/>
              <a:ext cx="120650" cy="120650"/>
            </a:xfrm>
            <a:custGeom>
              <a:avLst/>
              <a:gdLst>
                <a:gd name="T0" fmla="*/ 17 w 32"/>
                <a:gd name="T1" fmla="*/ 0 h 32"/>
                <a:gd name="T2" fmla="*/ 16 w 32"/>
                <a:gd name="T3" fmla="*/ 0 h 32"/>
                <a:gd name="T4" fmla="*/ 5 w 32"/>
                <a:gd name="T5" fmla="*/ 4 h 32"/>
                <a:gd name="T6" fmla="*/ 0 w 32"/>
                <a:gd name="T7" fmla="*/ 15 h 32"/>
                <a:gd name="T8" fmla="*/ 0 w 32"/>
                <a:gd name="T9" fmla="*/ 16 h 32"/>
                <a:gd name="T10" fmla="*/ 5 w 32"/>
                <a:gd name="T11" fmla="*/ 27 h 32"/>
                <a:gd name="T12" fmla="*/ 16 w 32"/>
                <a:gd name="T13" fmla="*/ 32 h 32"/>
                <a:gd name="T14" fmla="*/ 17 w 32"/>
                <a:gd name="T15" fmla="*/ 32 h 32"/>
                <a:gd name="T16" fmla="*/ 28 w 32"/>
                <a:gd name="T17" fmla="*/ 27 h 32"/>
                <a:gd name="T18" fmla="*/ 32 w 32"/>
                <a:gd name="T19" fmla="*/ 16 h 32"/>
                <a:gd name="T20" fmla="*/ 32 w 32"/>
                <a:gd name="T21" fmla="*/ 16 h 32"/>
                <a:gd name="T22" fmla="*/ 28 w 32"/>
                <a:gd name="T23" fmla="*/ 4 h 32"/>
                <a:gd name="T24" fmla="*/ 17 w 32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32">
                  <a:moveTo>
                    <a:pt x="1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1"/>
                    <a:pt x="5" y="4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0"/>
                    <a:pt x="2" y="24"/>
                    <a:pt x="5" y="27"/>
                  </a:cubicBezTo>
                  <a:cubicBezTo>
                    <a:pt x="8" y="30"/>
                    <a:pt x="12" y="32"/>
                    <a:pt x="16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1" y="32"/>
                    <a:pt x="25" y="30"/>
                    <a:pt x="28" y="27"/>
                  </a:cubicBezTo>
                  <a:cubicBezTo>
                    <a:pt x="31" y="24"/>
                    <a:pt x="32" y="20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2"/>
                    <a:pt x="31" y="7"/>
                    <a:pt x="28" y="4"/>
                  </a:cubicBezTo>
                  <a:cubicBezTo>
                    <a:pt x="25" y="1"/>
                    <a:pt x="21" y="0"/>
                    <a:pt x="17" y="0"/>
                  </a:cubicBezTo>
                </a:path>
              </a:pathLst>
            </a:custGeom>
            <a:solidFill>
              <a:srgbClr val="BAB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3" name="Freeform 25"/>
            <p:cNvSpPr/>
            <p:nvPr/>
          </p:nvSpPr>
          <p:spPr bwMode="auto">
            <a:xfrm>
              <a:off x="2349500" y="2243138"/>
              <a:ext cx="68263" cy="60325"/>
            </a:xfrm>
            <a:custGeom>
              <a:avLst/>
              <a:gdLst>
                <a:gd name="T0" fmla="*/ 9 w 18"/>
                <a:gd name="T1" fmla="*/ 0 h 16"/>
                <a:gd name="T2" fmla="*/ 3 w 18"/>
                <a:gd name="T3" fmla="*/ 2 h 16"/>
                <a:gd name="T4" fmla="*/ 3 w 18"/>
                <a:gd name="T5" fmla="*/ 14 h 16"/>
                <a:gd name="T6" fmla="*/ 9 w 18"/>
                <a:gd name="T7" fmla="*/ 16 h 16"/>
                <a:gd name="T8" fmla="*/ 15 w 18"/>
                <a:gd name="T9" fmla="*/ 14 h 16"/>
                <a:gd name="T10" fmla="*/ 15 w 18"/>
                <a:gd name="T11" fmla="*/ 2 h 16"/>
                <a:gd name="T12" fmla="*/ 9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7" y="0"/>
                    <a:pt x="5" y="1"/>
                    <a:pt x="3" y="2"/>
                  </a:cubicBezTo>
                  <a:cubicBezTo>
                    <a:pt x="0" y="5"/>
                    <a:pt x="0" y="11"/>
                    <a:pt x="3" y="14"/>
                  </a:cubicBezTo>
                  <a:cubicBezTo>
                    <a:pt x="5" y="15"/>
                    <a:pt x="7" y="16"/>
                    <a:pt x="9" y="16"/>
                  </a:cubicBezTo>
                  <a:cubicBezTo>
                    <a:pt x="11" y="16"/>
                    <a:pt x="13" y="15"/>
                    <a:pt x="15" y="14"/>
                  </a:cubicBezTo>
                  <a:cubicBezTo>
                    <a:pt x="18" y="11"/>
                    <a:pt x="18" y="5"/>
                    <a:pt x="15" y="2"/>
                  </a:cubicBezTo>
                  <a:cubicBezTo>
                    <a:pt x="13" y="1"/>
                    <a:pt x="11" y="0"/>
                    <a:pt x="9" y="0"/>
                  </a:cubicBezTo>
                </a:path>
              </a:pathLst>
            </a:custGeom>
            <a:solidFill>
              <a:srgbClr val="BAB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4" name="Freeform 26"/>
            <p:cNvSpPr/>
            <p:nvPr/>
          </p:nvSpPr>
          <p:spPr bwMode="auto">
            <a:xfrm>
              <a:off x="2230438" y="2262188"/>
              <a:ext cx="133350" cy="131762"/>
            </a:xfrm>
            <a:custGeom>
              <a:avLst/>
              <a:gdLst>
                <a:gd name="T0" fmla="*/ 29 w 35"/>
                <a:gd name="T1" fmla="*/ 29 h 35"/>
                <a:gd name="T2" fmla="*/ 6 w 35"/>
                <a:gd name="T3" fmla="*/ 29 h 35"/>
                <a:gd name="T4" fmla="*/ 6 w 35"/>
                <a:gd name="T5" fmla="*/ 6 h 35"/>
                <a:gd name="T6" fmla="*/ 29 w 35"/>
                <a:gd name="T7" fmla="*/ 6 h 35"/>
                <a:gd name="T8" fmla="*/ 29 w 35"/>
                <a:gd name="T9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29" y="29"/>
                  </a:moveTo>
                  <a:cubicBezTo>
                    <a:pt x="22" y="35"/>
                    <a:pt x="12" y="35"/>
                    <a:pt x="6" y="29"/>
                  </a:cubicBezTo>
                  <a:cubicBezTo>
                    <a:pt x="0" y="23"/>
                    <a:pt x="0" y="13"/>
                    <a:pt x="6" y="6"/>
                  </a:cubicBezTo>
                  <a:cubicBezTo>
                    <a:pt x="12" y="0"/>
                    <a:pt x="22" y="0"/>
                    <a:pt x="29" y="6"/>
                  </a:cubicBezTo>
                  <a:cubicBezTo>
                    <a:pt x="35" y="13"/>
                    <a:pt x="35" y="23"/>
                    <a:pt x="29" y="29"/>
                  </a:cubicBezTo>
                </a:path>
              </a:pathLst>
            </a:custGeom>
            <a:solidFill>
              <a:srgbClr val="4F5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5" name="Freeform 27"/>
            <p:cNvSpPr/>
            <p:nvPr/>
          </p:nvSpPr>
          <p:spPr bwMode="auto">
            <a:xfrm>
              <a:off x="2349500" y="2208213"/>
              <a:ext cx="68263" cy="68262"/>
            </a:xfrm>
            <a:custGeom>
              <a:avLst/>
              <a:gdLst>
                <a:gd name="T0" fmla="*/ 15 w 18"/>
                <a:gd name="T1" fmla="*/ 15 h 18"/>
                <a:gd name="T2" fmla="*/ 3 w 18"/>
                <a:gd name="T3" fmla="*/ 15 h 18"/>
                <a:gd name="T4" fmla="*/ 3 w 18"/>
                <a:gd name="T5" fmla="*/ 3 h 18"/>
                <a:gd name="T6" fmla="*/ 15 w 18"/>
                <a:gd name="T7" fmla="*/ 3 h 18"/>
                <a:gd name="T8" fmla="*/ 15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5" y="15"/>
                  </a:moveTo>
                  <a:cubicBezTo>
                    <a:pt x="12" y="18"/>
                    <a:pt x="7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7" y="0"/>
                    <a:pt x="12" y="0"/>
                    <a:pt x="15" y="3"/>
                  </a:cubicBezTo>
                  <a:cubicBezTo>
                    <a:pt x="18" y="6"/>
                    <a:pt x="18" y="12"/>
                    <a:pt x="15" y="15"/>
                  </a:cubicBezTo>
                </a:path>
              </a:pathLst>
            </a:custGeom>
            <a:solidFill>
              <a:srgbClr val="4F5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36" name="Group 190" descr="e7d195523061f1c03a90ee8e42cb24248e56383cd534985688F9F494128731F165EE95AB4B0C0A38076AAEA07667B1565C446FC45FF01DFB0E885BCDBDF3A284F3DB14DA61DD97F0BAB2E6C668FB49314A8CDED4E4001B248A9464109E29F90B4B27C1CC5237DFB561D29728B3B26903EA3F68F8D4BE0B6F36CF0697E64D4D447287FD753F19782FB6AF54B149686CB7"/>
          <p:cNvGrpSpPr/>
          <p:nvPr/>
        </p:nvGrpSpPr>
        <p:grpSpPr>
          <a:xfrm>
            <a:off x="3482975" y="1947863"/>
            <a:ext cx="971550" cy="969962"/>
            <a:chOff x="3482975" y="1947863"/>
            <a:chExt cx="971550" cy="969962"/>
          </a:xfrm>
        </p:grpSpPr>
        <p:sp>
          <p:nvSpPr>
            <p:cNvPr id="37" name="Oval 31"/>
            <p:cNvSpPr>
              <a:spLocks noChangeArrowheads="1"/>
            </p:cNvSpPr>
            <p:nvPr/>
          </p:nvSpPr>
          <p:spPr bwMode="auto">
            <a:xfrm>
              <a:off x="3482975" y="1947863"/>
              <a:ext cx="971550" cy="9699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8" name="Freeform 32"/>
            <p:cNvSpPr>
              <a:spLocks noEditPoints="1"/>
            </p:cNvSpPr>
            <p:nvPr/>
          </p:nvSpPr>
          <p:spPr bwMode="auto">
            <a:xfrm>
              <a:off x="3748088" y="2147888"/>
              <a:ext cx="182563" cy="641350"/>
            </a:xfrm>
            <a:custGeom>
              <a:avLst/>
              <a:gdLst>
                <a:gd name="T0" fmla="*/ 20 w 48"/>
                <a:gd name="T1" fmla="*/ 121 h 169"/>
                <a:gd name="T2" fmla="*/ 12 w 48"/>
                <a:gd name="T3" fmla="*/ 156 h 169"/>
                <a:gd name="T4" fmla="*/ 6 w 48"/>
                <a:gd name="T5" fmla="*/ 161 h 169"/>
                <a:gd name="T6" fmla="*/ 5 w 48"/>
                <a:gd name="T7" fmla="*/ 161 h 169"/>
                <a:gd name="T8" fmla="*/ 1 w 48"/>
                <a:gd name="T9" fmla="*/ 158 h 169"/>
                <a:gd name="T10" fmla="*/ 0 w 48"/>
                <a:gd name="T11" fmla="*/ 162 h 169"/>
                <a:gd name="T12" fmla="*/ 0 w 48"/>
                <a:gd name="T13" fmla="*/ 163 h 169"/>
                <a:gd name="T14" fmla="*/ 0 w 48"/>
                <a:gd name="T15" fmla="*/ 163 h 169"/>
                <a:gd name="T16" fmla="*/ 5 w 48"/>
                <a:gd name="T17" fmla="*/ 169 h 169"/>
                <a:gd name="T18" fmla="*/ 6 w 48"/>
                <a:gd name="T19" fmla="*/ 169 h 169"/>
                <a:gd name="T20" fmla="*/ 12 w 48"/>
                <a:gd name="T21" fmla="*/ 164 h 169"/>
                <a:gd name="T22" fmla="*/ 22 w 48"/>
                <a:gd name="T23" fmla="*/ 121 h 169"/>
                <a:gd name="T24" fmla="*/ 20 w 48"/>
                <a:gd name="T25" fmla="*/ 121 h 169"/>
                <a:gd name="T26" fmla="*/ 47 w 48"/>
                <a:gd name="T27" fmla="*/ 0 h 169"/>
                <a:gd name="T28" fmla="*/ 43 w 48"/>
                <a:gd name="T29" fmla="*/ 19 h 169"/>
                <a:gd name="T30" fmla="*/ 45 w 48"/>
                <a:gd name="T31" fmla="*/ 19 h 169"/>
                <a:gd name="T32" fmla="*/ 48 w 48"/>
                <a:gd name="T33" fmla="*/ 4 h 169"/>
                <a:gd name="T34" fmla="*/ 48 w 48"/>
                <a:gd name="T35" fmla="*/ 3 h 169"/>
                <a:gd name="T36" fmla="*/ 48 w 48"/>
                <a:gd name="T37" fmla="*/ 3 h 169"/>
                <a:gd name="T38" fmla="*/ 47 w 48"/>
                <a:gd name="T3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169">
                  <a:moveTo>
                    <a:pt x="20" y="121"/>
                  </a:moveTo>
                  <a:cubicBezTo>
                    <a:pt x="12" y="156"/>
                    <a:pt x="12" y="156"/>
                    <a:pt x="12" y="156"/>
                  </a:cubicBezTo>
                  <a:cubicBezTo>
                    <a:pt x="11" y="159"/>
                    <a:pt x="9" y="161"/>
                    <a:pt x="6" y="161"/>
                  </a:cubicBezTo>
                  <a:cubicBezTo>
                    <a:pt x="6" y="161"/>
                    <a:pt x="5" y="161"/>
                    <a:pt x="5" y="161"/>
                  </a:cubicBezTo>
                  <a:cubicBezTo>
                    <a:pt x="3" y="160"/>
                    <a:pt x="2" y="160"/>
                    <a:pt x="1" y="15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6"/>
                    <a:pt x="2" y="168"/>
                    <a:pt x="5" y="169"/>
                  </a:cubicBezTo>
                  <a:cubicBezTo>
                    <a:pt x="5" y="169"/>
                    <a:pt x="6" y="169"/>
                    <a:pt x="6" y="169"/>
                  </a:cubicBezTo>
                  <a:cubicBezTo>
                    <a:pt x="9" y="169"/>
                    <a:pt x="11" y="167"/>
                    <a:pt x="12" y="164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1" y="121"/>
                    <a:pt x="20" y="121"/>
                    <a:pt x="20" y="121"/>
                  </a:cubicBezTo>
                  <a:moveTo>
                    <a:pt x="47" y="0"/>
                  </a:moveTo>
                  <a:cubicBezTo>
                    <a:pt x="43" y="19"/>
                    <a:pt x="43" y="19"/>
                    <a:pt x="43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8" y="4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2"/>
                    <a:pt x="48" y="1"/>
                    <a:pt x="47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9" name="Freeform 33"/>
            <p:cNvSpPr>
              <a:spLocks noEditPoints="1"/>
            </p:cNvSpPr>
            <p:nvPr/>
          </p:nvSpPr>
          <p:spPr bwMode="auto">
            <a:xfrm>
              <a:off x="4022725" y="2147888"/>
              <a:ext cx="166688" cy="641350"/>
            </a:xfrm>
            <a:custGeom>
              <a:avLst/>
              <a:gdLst>
                <a:gd name="T0" fmla="*/ 25 w 44"/>
                <a:gd name="T1" fmla="*/ 120 h 169"/>
                <a:gd name="T2" fmla="*/ 23 w 44"/>
                <a:gd name="T3" fmla="*/ 121 h 169"/>
                <a:gd name="T4" fmla="*/ 32 w 44"/>
                <a:gd name="T5" fmla="*/ 164 h 169"/>
                <a:gd name="T6" fmla="*/ 38 w 44"/>
                <a:gd name="T7" fmla="*/ 169 h 169"/>
                <a:gd name="T8" fmla="*/ 39 w 44"/>
                <a:gd name="T9" fmla="*/ 169 h 169"/>
                <a:gd name="T10" fmla="*/ 44 w 44"/>
                <a:gd name="T11" fmla="*/ 163 h 169"/>
                <a:gd name="T12" fmla="*/ 44 w 44"/>
                <a:gd name="T13" fmla="*/ 163 h 169"/>
                <a:gd name="T14" fmla="*/ 44 w 44"/>
                <a:gd name="T15" fmla="*/ 162 h 169"/>
                <a:gd name="T16" fmla="*/ 43 w 44"/>
                <a:gd name="T17" fmla="*/ 158 h 169"/>
                <a:gd name="T18" fmla="*/ 39 w 44"/>
                <a:gd name="T19" fmla="*/ 161 h 169"/>
                <a:gd name="T20" fmla="*/ 38 w 44"/>
                <a:gd name="T21" fmla="*/ 161 h 169"/>
                <a:gd name="T22" fmla="*/ 32 w 44"/>
                <a:gd name="T23" fmla="*/ 156 h 169"/>
                <a:gd name="T24" fmla="*/ 25 w 44"/>
                <a:gd name="T25" fmla="*/ 120 h 169"/>
                <a:gd name="T26" fmla="*/ 1 w 44"/>
                <a:gd name="T27" fmla="*/ 0 h 169"/>
                <a:gd name="T28" fmla="*/ 0 w 44"/>
                <a:gd name="T29" fmla="*/ 3 h 169"/>
                <a:gd name="T30" fmla="*/ 0 w 44"/>
                <a:gd name="T31" fmla="*/ 3 h 169"/>
                <a:gd name="T32" fmla="*/ 0 w 44"/>
                <a:gd name="T33" fmla="*/ 4 h 169"/>
                <a:gd name="T34" fmla="*/ 3 w 44"/>
                <a:gd name="T35" fmla="*/ 19 h 169"/>
                <a:gd name="T36" fmla="*/ 5 w 44"/>
                <a:gd name="T37" fmla="*/ 19 h 169"/>
                <a:gd name="T38" fmla="*/ 1 w 44"/>
                <a:gd name="T3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169">
                  <a:moveTo>
                    <a:pt x="25" y="120"/>
                  </a:moveTo>
                  <a:cubicBezTo>
                    <a:pt x="24" y="120"/>
                    <a:pt x="24" y="121"/>
                    <a:pt x="23" y="121"/>
                  </a:cubicBezTo>
                  <a:cubicBezTo>
                    <a:pt x="32" y="164"/>
                    <a:pt x="32" y="164"/>
                    <a:pt x="32" y="164"/>
                  </a:cubicBezTo>
                  <a:cubicBezTo>
                    <a:pt x="33" y="167"/>
                    <a:pt x="35" y="169"/>
                    <a:pt x="38" y="169"/>
                  </a:cubicBezTo>
                  <a:cubicBezTo>
                    <a:pt x="38" y="169"/>
                    <a:pt x="39" y="169"/>
                    <a:pt x="39" y="169"/>
                  </a:cubicBezTo>
                  <a:cubicBezTo>
                    <a:pt x="42" y="168"/>
                    <a:pt x="44" y="166"/>
                    <a:pt x="44" y="163"/>
                  </a:cubicBezTo>
                  <a:cubicBezTo>
                    <a:pt x="44" y="163"/>
                    <a:pt x="44" y="163"/>
                    <a:pt x="44" y="163"/>
                  </a:cubicBezTo>
                  <a:cubicBezTo>
                    <a:pt x="44" y="163"/>
                    <a:pt x="44" y="162"/>
                    <a:pt x="44" y="162"/>
                  </a:cubicBezTo>
                  <a:cubicBezTo>
                    <a:pt x="43" y="158"/>
                    <a:pt x="43" y="158"/>
                    <a:pt x="43" y="158"/>
                  </a:cubicBezTo>
                  <a:cubicBezTo>
                    <a:pt x="42" y="159"/>
                    <a:pt x="41" y="161"/>
                    <a:pt x="39" y="161"/>
                  </a:cubicBezTo>
                  <a:cubicBezTo>
                    <a:pt x="39" y="161"/>
                    <a:pt x="38" y="161"/>
                    <a:pt x="38" y="161"/>
                  </a:cubicBezTo>
                  <a:cubicBezTo>
                    <a:pt x="35" y="161"/>
                    <a:pt x="33" y="159"/>
                    <a:pt x="32" y="156"/>
                  </a:cubicBezTo>
                  <a:cubicBezTo>
                    <a:pt x="25" y="120"/>
                    <a:pt x="25" y="120"/>
                    <a:pt x="25" y="120"/>
                  </a:cubicBezTo>
                  <a:moveTo>
                    <a:pt x="1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0" name="Freeform 34"/>
            <p:cNvSpPr/>
            <p:nvPr/>
          </p:nvSpPr>
          <p:spPr bwMode="auto">
            <a:xfrm>
              <a:off x="3946525" y="2606675"/>
              <a:ext cx="46038" cy="182562"/>
            </a:xfrm>
            <a:custGeom>
              <a:avLst/>
              <a:gdLst>
                <a:gd name="T0" fmla="*/ 0 w 12"/>
                <a:gd name="T1" fmla="*/ 0 h 48"/>
                <a:gd name="T2" fmla="*/ 0 w 12"/>
                <a:gd name="T3" fmla="*/ 0 h 48"/>
                <a:gd name="T4" fmla="*/ 0 w 12"/>
                <a:gd name="T5" fmla="*/ 42 h 48"/>
                <a:gd name="T6" fmla="*/ 6 w 12"/>
                <a:gd name="T7" fmla="*/ 48 h 48"/>
                <a:gd name="T8" fmla="*/ 12 w 12"/>
                <a:gd name="T9" fmla="*/ 42 h 48"/>
                <a:gd name="T10" fmla="*/ 12 w 12"/>
                <a:gd name="T11" fmla="*/ 34 h 48"/>
                <a:gd name="T12" fmla="*/ 6 w 12"/>
                <a:gd name="T13" fmla="*/ 40 h 48"/>
                <a:gd name="T14" fmla="*/ 0 w 12"/>
                <a:gd name="T15" fmla="*/ 34 h 48"/>
                <a:gd name="T16" fmla="*/ 0 w 12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5"/>
                    <a:pt x="3" y="48"/>
                    <a:pt x="6" y="48"/>
                  </a:cubicBezTo>
                  <a:cubicBezTo>
                    <a:pt x="9" y="48"/>
                    <a:pt x="12" y="45"/>
                    <a:pt x="12" y="42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7"/>
                    <a:pt x="9" y="40"/>
                    <a:pt x="6" y="40"/>
                  </a:cubicBezTo>
                  <a:cubicBezTo>
                    <a:pt x="3" y="40"/>
                    <a:pt x="0" y="37"/>
                    <a:pt x="0" y="3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1" name="Freeform 35"/>
            <p:cNvSpPr/>
            <p:nvPr/>
          </p:nvSpPr>
          <p:spPr bwMode="auto">
            <a:xfrm>
              <a:off x="3771900" y="2128838"/>
              <a:ext cx="136525" cy="606425"/>
            </a:xfrm>
            <a:custGeom>
              <a:avLst/>
              <a:gdLst>
                <a:gd name="T0" fmla="*/ 86 w 86"/>
                <a:gd name="T1" fmla="*/ 0 h 382"/>
                <a:gd name="T2" fmla="*/ 0 w 86"/>
                <a:gd name="T3" fmla="*/ 382 h 382"/>
                <a:gd name="T4" fmla="*/ 86 w 86"/>
                <a:gd name="T5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382">
                  <a:moveTo>
                    <a:pt x="86" y="0"/>
                  </a:moveTo>
                  <a:lnTo>
                    <a:pt x="0" y="382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5CF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2" name="Freeform 36"/>
            <p:cNvSpPr/>
            <p:nvPr/>
          </p:nvSpPr>
          <p:spPr bwMode="auto">
            <a:xfrm>
              <a:off x="3771900" y="2128838"/>
              <a:ext cx="136525" cy="606425"/>
            </a:xfrm>
            <a:custGeom>
              <a:avLst/>
              <a:gdLst>
                <a:gd name="T0" fmla="*/ 86 w 86"/>
                <a:gd name="T1" fmla="*/ 0 h 382"/>
                <a:gd name="T2" fmla="*/ 0 w 86"/>
                <a:gd name="T3" fmla="*/ 382 h 382"/>
                <a:gd name="T4" fmla="*/ 86 w 86"/>
                <a:gd name="T5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382">
                  <a:moveTo>
                    <a:pt x="86" y="0"/>
                  </a:moveTo>
                  <a:lnTo>
                    <a:pt x="0" y="382"/>
                  </a:lnTo>
                  <a:lnTo>
                    <a:pt x="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3" name="Freeform 37"/>
            <p:cNvSpPr/>
            <p:nvPr/>
          </p:nvSpPr>
          <p:spPr bwMode="auto">
            <a:xfrm>
              <a:off x="3744913" y="2103438"/>
              <a:ext cx="190500" cy="658812"/>
            </a:xfrm>
            <a:custGeom>
              <a:avLst/>
              <a:gdLst>
                <a:gd name="T0" fmla="*/ 37 w 50"/>
                <a:gd name="T1" fmla="*/ 6 h 174"/>
                <a:gd name="T2" fmla="*/ 1 w 50"/>
                <a:gd name="T3" fmla="*/ 166 h 174"/>
                <a:gd name="T4" fmla="*/ 6 w 50"/>
                <a:gd name="T5" fmla="*/ 173 h 174"/>
                <a:gd name="T6" fmla="*/ 13 w 50"/>
                <a:gd name="T7" fmla="*/ 168 h 174"/>
                <a:gd name="T8" fmla="*/ 49 w 50"/>
                <a:gd name="T9" fmla="*/ 8 h 174"/>
                <a:gd name="T10" fmla="*/ 44 w 50"/>
                <a:gd name="T11" fmla="*/ 1 h 174"/>
                <a:gd name="T12" fmla="*/ 37 w 50"/>
                <a:gd name="T13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74">
                  <a:moveTo>
                    <a:pt x="37" y="6"/>
                  </a:moveTo>
                  <a:cubicBezTo>
                    <a:pt x="1" y="166"/>
                    <a:pt x="1" y="166"/>
                    <a:pt x="1" y="166"/>
                  </a:cubicBezTo>
                  <a:cubicBezTo>
                    <a:pt x="0" y="169"/>
                    <a:pt x="2" y="172"/>
                    <a:pt x="6" y="173"/>
                  </a:cubicBezTo>
                  <a:cubicBezTo>
                    <a:pt x="9" y="174"/>
                    <a:pt x="12" y="172"/>
                    <a:pt x="13" y="16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5"/>
                    <a:pt x="48" y="2"/>
                    <a:pt x="44" y="1"/>
                  </a:cubicBezTo>
                  <a:cubicBezTo>
                    <a:pt x="41" y="0"/>
                    <a:pt x="38" y="2"/>
                    <a:pt x="37" y="6"/>
                  </a:cubicBezTo>
                </a:path>
              </a:pathLst>
            </a:custGeom>
            <a:solidFill>
              <a:srgbClr val="E099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4" name="Freeform 38"/>
            <p:cNvSpPr/>
            <p:nvPr/>
          </p:nvSpPr>
          <p:spPr bwMode="auto">
            <a:xfrm>
              <a:off x="4044950" y="2128838"/>
              <a:ext cx="122238" cy="606425"/>
            </a:xfrm>
            <a:custGeom>
              <a:avLst/>
              <a:gdLst>
                <a:gd name="T0" fmla="*/ 0 w 77"/>
                <a:gd name="T1" fmla="*/ 0 h 382"/>
                <a:gd name="T2" fmla="*/ 77 w 77"/>
                <a:gd name="T3" fmla="*/ 382 h 382"/>
                <a:gd name="T4" fmla="*/ 0 w 77"/>
                <a:gd name="T5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382">
                  <a:moveTo>
                    <a:pt x="0" y="0"/>
                  </a:moveTo>
                  <a:lnTo>
                    <a:pt x="77" y="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CF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5" name="Freeform 39"/>
            <p:cNvSpPr/>
            <p:nvPr/>
          </p:nvSpPr>
          <p:spPr bwMode="auto">
            <a:xfrm>
              <a:off x="4044950" y="2128838"/>
              <a:ext cx="122238" cy="606425"/>
            </a:xfrm>
            <a:custGeom>
              <a:avLst/>
              <a:gdLst>
                <a:gd name="T0" fmla="*/ 0 w 77"/>
                <a:gd name="T1" fmla="*/ 0 h 382"/>
                <a:gd name="T2" fmla="*/ 77 w 77"/>
                <a:gd name="T3" fmla="*/ 382 h 382"/>
                <a:gd name="T4" fmla="*/ 0 w 77"/>
                <a:gd name="T5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382">
                  <a:moveTo>
                    <a:pt x="0" y="0"/>
                  </a:moveTo>
                  <a:lnTo>
                    <a:pt x="77" y="38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6" name="Freeform 40"/>
            <p:cNvSpPr/>
            <p:nvPr/>
          </p:nvSpPr>
          <p:spPr bwMode="auto">
            <a:xfrm>
              <a:off x="4017963" y="2103438"/>
              <a:ext cx="174625" cy="658812"/>
            </a:xfrm>
            <a:custGeom>
              <a:avLst/>
              <a:gdLst>
                <a:gd name="T0" fmla="*/ 1 w 46"/>
                <a:gd name="T1" fmla="*/ 8 h 174"/>
                <a:gd name="T2" fmla="*/ 33 w 46"/>
                <a:gd name="T3" fmla="*/ 168 h 174"/>
                <a:gd name="T4" fmla="*/ 40 w 46"/>
                <a:gd name="T5" fmla="*/ 173 h 174"/>
                <a:gd name="T6" fmla="*/ 45 w 46"/>
                <a:gd name="T7" fmla="*/ 166 h 174"/>
                <a:gd name="T8" fmla="*/ 13 w 46"/>
                <a:gd name="T9" fmla="*/ 6 h 174"/>
                <a:gd name="T10" fmla="*/ 6 w 46"/>
                <a:gd name="T11" fmla="*/ 1 h 174"/>
                <a:gd name="T12" fmla="*/ 1 w 46"/>
                <a:gd name="T13" fmla="*/ 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74">
                  <a:moveTo>
                    <a:pt x="1" y="8"/>
                  </a:moveTo>
                  <a:cubicBezTo>
                    <a:pt x="33" y="168"/>
                    <a:pt x="33" y="168"/>
                    <a:pt x="33" y="168"/>
                  </a:cubicBezTo>
                  <a:cubicBezTo>
                    <a:pt x="34" y="171"/>
                    <a:pt x="37" y="174"/>
                    <a:pt x="40" y="173"/>
                  </a:cubicBezTo>
                  <a:cubicBezTo>
                    <a:pt x="43" y="172"/>
                    <a:pt x="46" y="169"/>
                    <a:pt x="45" y="16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3"/>
                    <a:pt x="9" y="0"/>
                    <a:pt x="6" y="1"/>
                  </a:cubicBezTo>
                  <a:cubicBezTo>
                    <a:pt x="3" y="2"/>
                    <a:pt x="0" y="5"/>
                    <a:pt x="1" y="8"/>
                  </a:cubicBezTo>
                </a:path>
              </a:pathLst>
            </a:custGeom>
            <a:solidFill>
              <a:srgbClr val="E099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7" name="Freeform 41"/>
            <p:cNvSpPr/>
            <p:nvPr/>
          </p:nvSpPr>
          <p:spPr bwMode="auto">
            <a:xfrm>
              <a:off x="3946525" y="2459038"/>
              <a:ext cx="46038" cy="300037"/>
            </a:xfrm>
            <a:custGeom>
              <a:avLst/>
              <a:gdLst>
                <a:gd name="T0" fmla="*/ 0 w 12"/>
                <a:gd name="T1" fmla="*/ 6 h 79"/>
                <a:gd name="T2" fmla="*/ 0 w 12"/>
                <a:gd name="T3" fmla="*/ 73 h 79"/>
                <a:gd name="T4" fmla="*/ 6 w 12"/>
                <a:gd name="T5" fmla="*/ 79 h 79"/>
                <a:gd name="T6" fmla="*/ 12 w 12"/>
                <a:gd name="T7" fmla="*/ 73 h 79"/>
                <a:gd name="T8" fmla="*/ 12 w 12"/>
                <a:gd name="T9" fmla="*/ 6 h 79"/>
                <a:gd name="T10" fmla="*/ 6 w 12"/>
                <a:gd name="T11" fmla="*/ 0 h 79"/>
                <a:gd name="T12" fmla="*/ 0 w 12"/>
                <a:gd name="T13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9">
                  <a:moveTo>
                    <a:pt x="0" y="6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6"/>
                    <a:pt x="3" y="79"/>
                    <a:pt x="6" y="79"/>
                  </a:cubicBezTo>
                  <a:cubicBezTo>
                    <a:pt x="9" y="79"/>
                    <a:pt x="12" y="76"/>
                    <a:pt x="12" y="73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</a:path>
              </a:pathLst>
            </a:custGeom>
            <a:solidFill>
              <a:srgbClr val="E099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8" name="Freeform 42"/>
            <p:cNvSpPr>
              <a:spLocks noEditPoints="1"/>
            </p:cNvSpPr>
            <p:nvPr/>
          </p:nvSpPr>
          <p:spPr bwMode="auto">
            <a:xfrm>
              <a:off x="3711575" y="2276475"/>
              <a:ext cx="515938" cy="307975"/>
            </a:xfrm>
            <a:custGeom>
              <a:avLst/>
              <a:gdLst>
                <a:gd name="T0" fmla="*/ 103 w 136"/>
                <a:gd name="T1" fmla="*/ 73 h 81"/>
                <a:gd name="T2" fmla="*/ 74 w 136"/>
                <a:gd name="T3" fmla="*/ 73 h 81"/>
                <a:gd name="T4" fmla="*/ 74 w 136"/>
                <a:gd name="T5" fmla="*/ 75 h 81"/>
                <a:gd name="T6" fmla="*/ 103 w 136"/>
                <a:gd name="T7" fmla="*/ 75 h 81"/>
                <a:gd name="T8" fmla="*/ 103 w 136"/>
                <a:gd name="T9" fmla="*/ 73 h 81"/>
                <a:gd name="T10" fmla="*/ 136 w 136"/>
                <a:gd name="T11" fmla="*/ 66 h 81"/>
                <a:gd name="T12" fmla="*/ 128 w 136"/>
                <a:gd name="T13" fmla="*/ 73 h 81"/>
                <a:gd name="T14" fmla="*/ 117 w 136"/>
                <a:gd name="T15" fmla="*/ 73 h 81"/>
                <a:gd name="T16" fmla="*/ 118 w 136"/>
                <a:gd name="T17" fmla="*/ 81 h 81"/>
                <a:gd name="T18" fmla="*/ 128 w 136"/>
                <a:gd name="T19" fmla="*/ 81 h 81"/>
                <a:gd name="T20" fmla="*/ 136 w 136"/>
                <a:gd name="T21" fmla="*/ 74 h 81"/>
                <a:gd name="T22" fmla="*/ 136 w 136"/>
                <a:gd name="T23" fmla="*/ 66 h 81"/>
                <a:gd name="T24" fmla="*/ 0 w 136"/>
                <a:gd name="T25" fmla="*/ 0 h 81"/>
                <a:gd name="T26" fmla="*/ 0 w 136"/>
                <a:gd name="T27" fmla="*/ 0 h 81"/>
                <a:gd name="T28" fmla="*/ 0 w 136"/>
                <a:gd name="T29" fmla="*/ 74 h 81"/>
                <a:gd name="T30" fmla="*/ 9 w 136"/>
                <a:gd name="T31" fmla="*/ 81 h 81"/>
                <a:gd name="T32" fmla="*/ 19 w 136"/>
                <a:gd name="T33" fmla="*/ 81 h 81"/>
                <a:gd name="T34" fmla="*/ 21 w 136"/>
                <a:gd name="T35" fmla="*/ 73 h 81"/>
                <a:gd name="T36" fmla="*/ 9 w 136"/>
                <a:gd name="T37" fmla="*/ 73 h 81"/>
                <a:gd name="T38" fmla="*/ 0 w 136"/>
                <a:gd name="T39" fmla="*/ 66 h 81"/>
                <a:gd name="T40" fmla="*/ 0 w 136"/>
                <a:gd name="T4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81">
                  <a:moveTo>
                    <a:pt x="103" y="73"/>
                  </a:moveTo>
                  <a:cubicBezTo>
                    <a:pt x="74" y="73"/>
                    <a:pt x="74" y="73"/>
                    <a:pt x="74" y="73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103" y="75"/>
                    <a:pt x="103" y="75"/>
                    <a:pt x="103" y="75"/>
                  </a:cubicBezTo>
                  <a:cubicBezTo>
                    <a:pt x="103" y="73"/>
                    <a:pt x="103" y="73"/>
                    <a:pt x="103" y="73"/>
                  </a:cubicBezTo>
                  <a:moveTo>
                    <a:pt x="136" y="66"/>
                  </a:moveTo>
                  <a:cubicBezTo>
                    <a:pt x="136" y="70"/>
                    <a:pt x="132" y="73"/>
                    <a:pt x="128" y="73"/>
                  </a:cubicBezTo>
                  <a:cubicBezTo>
                    <a:pt x="117" y="73"/>
                    <a:pt x="117" y="73"/>
                    <a:pt x="117" y="73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28" y="81"/>
                    <a:pt x="128" y="81"/>
                    <a:pt x="128" y="81"/>
                  </a:cubicBezTo>
                  <a:cubicBezTo>
                    <a:pt x="132" y="81"/>
                    <a:pt x="136" y="78"/>
                    <a:pt x="136" y="74"/>
                  </a:cubicBezTo>
                  <a:cubicBezTo>
                    <a:pt x="136" y="66"/>
                    <a:pt x="136" y="66"/>
                    <a:pt x="136" y="66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8"/>
                    <a:pt x="4" y="81"/>
                    <a:pt x="9" y="81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4" y="73"/>
                    <a:pt x="0" y="70"/>
                    <a:pt x="0" y="6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9" name="Freeform 43"/>
            <p:cNvSpPr/>
            <p:nvPr/>
          </p:nvSpPr>
          <p:spPr bwMode="auto">
            <a:xfrm>
              <a:off x="4102100" y="2554288"/>
              <a:ext cx="7938" cy="7937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1 w 2"/>
                <a:gd name="T7" fmla="*/ 2 h 2"/>
                <a:gd name="T8" fmla="*/ 2 w 2"/>
                <a:gd name="T9" fmla="*/ 2 h 2"/>
                <a:gd name="T10" fmla="*/ 1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3F47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0" name="Freeform 44"/>
            <p:cNvSpPr/>
            <p:nvPr/>
          </p:nvSpPr>
          <p:spPr bwMode="auto">
            <a:xfrm>
              <a:off x="3840163" y="2554288"/>
              <a:ext cx="106363" cy="7937"/>
            </a:xfrm>
            <a:custGeom>
              <a:avLst/>
              <a:gdLst>
                <a:gd name="T0" fmla="*/ 67 w 67"/>
                <a:gd name="T1" fmla="*/ 0 h 5"/>
                <a:gd name="T2" fmla="*/ 2 w 67"/>
                <a:gd name="T3" fmla="*/ 0 h 5"/>
                <a:gd name="T4" fmla="*/ 0 w 67"/>
                <a:gd name="T5" fmla="*/ 5 h 5"/>
                <a:gd name="T6" fmla="*/ 67 w 67"/>
                <a:gd name="T7" fmla="*/ 5 h 5"/>
                <a:gd name="T8" fmla="*/ 67 w 67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5">
                  <a:moveTo>
                    <a:pt x="67" y="0"/>
                  </a:moveTo>
                  <a:lnTo>
                    <a:pt x="2" y="0"/>
                  </a:lnTo>
                  <a:lnTo>
                    <a:pt x="0" y="5"/>
                  </a:lnTo>
                  <a:lnTo>
                    <a:pt x="67" y="5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465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1" name="Freeform 45"/>
            <p:cNvSpPr/>
            <p:nvPr/>
          </p:nvSpPr>
          <p:spPr bwMode="auto">
            <a:xfrm>
              <a:off x="3840163" y="2554288"/>
              <a:ext cx="106363" cy="7937"/>
            </a:xfrm>
            <a:custGeom>
              <a:avLst/>
              <a:gdLst>
                <a:gd name="T0" fmla="*/ 67 w 67"/>
                <a:gd name="T1" fmla="*/ 0 h 5"/>
                <a:gd name="T2" fmla="*/ 2 w 67"/>
                <a:gd name="T3" fmla="*/ 0 h 5"/>
                <a:gd name="T4" fmla="*/ 0 w 67"/>
                <a:gd name="T5" fmla="*/ 5 h 5"/>
                <a:gd name="T6" fmla="*/ 67 w 67"/>
                <a:gd name="T7" fmla="*/ 5 h 5"/>
                <a:gd name="T8" fmla="*/ 67 w 67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5">
                  <a:moveTo>
                    <a:pt x="67" y="0"/>
                  </a:moveTo>
                  <a:lnTo>
                    <a:pt x="2" y="0"/>
                  </a:lnTo>
                  <a:lnTo>
                    <a:pt x="0" y="5"/>
                  </a:lnTo>
                  <a:lnTo>
                    <a:pt x="67" y="5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2" name="Freeform 46"/>
            <p:cNvSpPr/>
            <p:nvPr/>
          </p:nvSpPr>
          <p:spPr bwMode="auto">
            <a:xfrm>
              <a:off x="3836988" y="2554288"/>
              <a:ext cx="6350" cy="7937"/>
            </a:xfrm>
            <a:custGeom>
              <a:avLst/>
              <a:gdLst>
                <a:gd name="T0" fmla="*/ 4 w 4"/>
                <a:gd name="T1" fmla="*/ 0 h 5"/>
                <a:gd name="T2" fmla="*/ 0 w 4"/>
                <a:gd name="T3" fmla="*/ 0 h 5"/>
                <a:gd name="T4" fmla="*/ 0 w 4"/>
                <a:gd name="T5" fmla="*/ 5 h 5"/>
                <a:gd name="T6" fmla="*/ 2 w 4"/>
                <a:gd name="T7" fmla="*/ 5 h 5"/>
                <a:gd name="T8" fmla="*/ 4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2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3F47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" name="Freeform 47"/>
            <p:cNvSpPr/>
            <p:nvPr/>
          </p:nvSpPr>
          <p:spPr bwMode="auto">
            <a:xfrm>
              <a:off x="3836988" y="2554288"/>
              <a:ext cx="6350" cy="7937"/>
            </a:xfrm>
            <a:custGeom>
              <a:avLst/>
              <a:gdLst>
                <a:gd name="T0" fmla="*/ 4 w 4"/>
                <a:gd name="T1" fmla="*/ 0 h 5"/>
                <a:gd name="T2" fmla="*/ 0 w 4"/>
                <a:gd name="T3" fmla="*/ 0 h 5"/>
                <a:gd name="T4" fmla="*/ 0 w 4"/>
                <a:gd name="T5" fmla="*/ 5 h 5"/>
                <a:gd name="T6" fmla="*/ 2 w 4"/>
                <a:gd name="T7" fmla="*/ 5 h 5"/>
                <a:gd name="T8" fmla="*/ 4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2" y="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/>
            <p:nvPr/>
          </p:nvSpPr>
          <p:spPr bwMode="auto">
            <a:xfrm>
              <a:off x="3783013" y="2554288"/>
              <a:ext cx="53975" cy="30162"/>
            </a:xfrm>
            <a:custGeom>
              <a:avLst/>
              <a:gdLst>
                <a:gd name="T0" fmla="*/ 14 w 14"/>
                <a:gd name="T1" fmla="*/ 0 h 8"/>
                <a:gd name="T2" fmla="*/ 2 w 14"/>
                <a:gd name="T3" fmla="*/ 0 h 8"/>
                <a:gd name="T4" fmla="*/ 0 w 14"/>
                <a:gd name="T5" fmla="*/ 8 h 8"/>
                <a:gd name="T6" fmla="*/ 7 w 14"/>
                <a:gd name="T7" fmla="*/ 8 h 8"/>
                <a:gd name="T8" fmla="*/ 7 w 14"/>
                <a:gd name="T9" fmla="*/ 8 h 8"/>
                <a:gd name="T10" fmla="*/ 13 w 14"/>
                <a:gd name="T11" fmla="*/ 2 h 8"/>
                <a:gd name="T12" fmla="*/ 14 w 14"/>
                <a:gd name="T13" fmla="*/ 2 h 8"/>
                <a:gd name="T14" fmla="*/ 14 w 14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8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10" y="2"/>
                    <a:pt x="13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BA8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4105275" y="2554288"/>
              <a:ext cx="53975" cy="30162"/>
            </a:xfrm>
            <a:custGeom>
              <a:avLst/>
              <a:gdLst>
                <a:gd name="T0" fmla="*/ 13 w 14"/>
                <a:gd name="T1" fmla="*/ 0 h 8"/>
                <a:gd name="T2" fmla="*/ 0 w 14"/>
                <a:gd name="T3" fmla="*/ 0 h 8"/>
                <a:gd name="T4" fmla="*/ 1 w 14"/>
                <a:gd name="T5" fmla="*/ 2 h 8"/>
                <a:gd name="T6" fmla="*/ 6 w 14"/>
                <a:gd name="T7" fmla="*/ 8 h 8"/>
                <a:gd name="T8" fmla="*/ 6 w 14"/>
                <a:gd name="T9" fmla="*/ 8 h 8"/>
                <a:gd name="T10" fmla="*/ 6 w 14"/>
                <a:gd name="T11" fmla="*/ 8 h 8"/>
                <a:gd name="T12" fmla="*/ 14 w 14"/>
                <a:gd name="T13" fmla="*/ 8 h 8"/>
                <a:gd name="T14" fmla="*/ 13 w 14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8">
                  <a:moveTo>
                    <a:pt x="1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4" y="2"/>
                    <a:pt x="6" y="5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BA8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6" name="Rectangle 50"/>
            <p:cNvSpPr>
              <a:spLocks noChangeArrowheads="1"/>
            </p:cNvSpPr>
            <p:nvPr/>
          </p:nvSpPr>
          <p:spPr bwMode="auto">
            <a:xfrm>
              <a:off x="3946525" y="2554288"/>
              <a:ext cx="46038" cy="7937"/>
            </a:xfrm>
            <a:prstGeom prst="rect">
              <a:avLst/>
            </a:prstGeom>
            <a:solidFill>
              <a:srgbClr val="BA8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7" name="Rectangle 51"/>
            <p:cNvSpPr>
              <a:spLocks noChangeArrowheads="1"/>
            </p:cNvSpPr>
            <p:nvPr/>
          </p:nvSpPr>
          <p:spPr bwMode="auto">
            <a:xfrm>
              <a:off x="3946525" y="2554288"/>
              <a:ext cx="46038" cy="7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/>
            <p:nvPr/>
          </p:nvSpPr>
          <p:spPr bwMode="auto">
            <a:xfrm>
              <a:off x="3711575" y="2220913"/>
              <a:ext cx="515938" cy="333375"/>
            </a:xfrm>
            <a:custGeom>
              <a:avLst/>
              <a:gdLst>
                <a:gd name="T0" fmla="*/ 136 w 136"/>
                <a:gd name="T1" fmla="*/ 81 h 88"/>
                <a:gd name="T2" fmla="*/ 128 w 136"/>
                <a:gd name="T3" fmla="*/ 88 h 88"/>
                <a:gd name="T4" fmla="*/ 9 w 136"/>
                <a:gd name="T5" fmla="*/ 88 h 88"/>
                <a:gd name="T6" fmla="*/ 0 w 136"/>
                <a:gd name="T7" fmla="*/ 81 h 88"/>
                <a:gd name="T8" fmla="*/ 0 w 136"/>
                <a:gd name="T9" fmla="*/ 7 h 88"/>
                <a:gd name="T10" fmla="*/ 9 w 136"/>
                <a:gd name="T11" fmla="*/ 0 h 88"/>
                <a:gd name="T12" fmla="*/ 128 w 136"/>
                <a:gd name="T13" fmla="*/ 0 h 88"/>
                <a:gd name="T14" fmla="*/ 136 w 136"/>
                <a:gd name="T15" fmla="*/ 7 h 88"/>
                <a:gd name="T16" fmla="*/ 136 w 136"/>
                <a:gd name="T17" fmla="*/ 8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88">
                  <a:moveTo>
                    <a:pt x="136" y="81"/>
                  </a:moveTo>
                  <a:cubicBezTo>
                    <a:pt x="136" y="85"/>
                    <a:pt x="132" y="88"/>
                    <a:pt x="128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4" y="88"/>
                    <a:pt x="0" y="85"/>
                    <a:pt x="0" y="8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9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2" y="0"/>
                    <a:pt x="136" y="3"/>
                    <a:pt x="136" y="7"/>
                  </a:cubicBezTo>
                  <a:cubicBezTo>
                    <a:pt x="136" y="81"/>
                    <a:pt x="136" y="81"/>
                    <a:pt x="136" y="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9" name="Freeform 53"/>
            <p:cNvSpPr/>
            <p:nvPr/>
          </p:nvSpPr>
          <p:spPr bwMode="auto">
            <a:xfrm>
              <a:off x="3810000" y="2227263"/>
              <a:ext cx="319088" cy="46037"/>
            </a:xfrm>
            <a:custGeom>
              <a:avLst/>
              <a:gdLst>
                <a:gd name="T0" fmla="*/ 78 w 84"/>
                <a:gd name="T1" fmla="*/ 0 h 12"/>
                <a:gd name="T2" fmla="*/ 6 w 84"/>
                <a:gd name="T3" fmla="*/ 0 h 12"/>
                <a:gd name="T4" fmla="*/ 0 w 84"/>
                <a:gd name="T5" fmla="*/ 6 h 12"/>
                <a:gd name="T6" fmla="*/ 6 w 84"/>
                <a:gd name="T7" fmla="*/ 12 h 12"/>
                <a:gd name="T8" fmla="*/ 78 w 84"/>
                <a:gd name="T9" fmla="*/ 12 h 12"/>
                <a:gd name="T10" fmla="*/ 84 w 84"/>
                <a:gd name="T11" fmla="*/ 6 h 12"/>
                <a:gd name="T12" fmla="*/ 84 w 84"/>
                <a:gd name="T13" fmla="*/ 6 h 12"/>
                <a:gd name="T14" fmla="*/ 78 w 84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2">
                  <a:moveTo>
                    <a:pt x="7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81" y="12"/>
                    <a:pt x="84" y="9"/>
                    <a:pt x="84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3"/>
                    <a:pt x="81" y="0"/>
                    <a:pt x="78" y="0"/>
                  </a:cubicBezTo>
                </a:path>
              </a:pathLst>
            </a:custGeom>
            <a:solidFill>
              <a:srgbClr val="D3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0" name="Freeform 54"/>
            <p:cNvSpPr>
              <a:spLocks noEditPoints="1"/>
            </p:cNvSpPr>
            <p:nvPr/>
          </p:nvSpPr>
          <p:spPr bwMode="auto">
            <a:xfrm>
              <a:off x="3832225" y="2584450"/>
              <a:ext cx="277813" cy="22225"/>
            </a:xfrm>
            <a:custGeom>
              <a:avLst/>
              <a:gdLst>
                <a:gd name="T0" fmla="*/ 30 w 73"/>
                <a:gd name="T1" fmla="*/ 0 h 6"/>
                <a:gd name="T2" fmla="*/ 1 w 73"/>
                <a:gd name="T3" fmla="*/ 0 h 6"/>
                <a:gd name="T4" fmla="*/ 0 w 73"/>
                <a:gd name="T5" fmla="*/ 6 h 6"/>
                <a:gd name="T6" fmla="*/ 0 w 73"/>
                <a:gd name="T7" fmla="*/ 6 h 6"/>
                <a:gd name="T8" fmla="*/ 30 w 73"/>
                <a:gd name="T9" fmla="*/ 6 h 6"/>
                <a:gd name="T10" fmla="*/ 30 w 73"/>
                <a:gd name="T11" fmla="*/ 0 h 6"/>
                <a:gd name="T12" fmla="*/ 72 w 73"/>
                <a:gd name="T13" fmla="*/ 0 h 6"/>
                <a:gd name="T14" fmla="*/ 42 w 73"/>
                <a:gd name="T15" fmla="*/ 0 h 6"/>
                <a:gd name="T16" fmla="*/ 42 w 73"/>
                <a:gd name="T17" fmla="*/ 6 h 6"/>
                <a:gd name="T18" fmla="*/ 72 w 73"/>
                <a:gd name="T19" fmla="*/ 6 h 6"/>
                <a:gd name="T20" fmla="*/ 73 w 73"/>
                <a:gd name="T21" fmla="*/ 6 h 6"/>
                <a:gd name="T22" fmla="*/ 72 w 73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6">
                  <a:moveTo>
                    <a:pt x="3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0"/>
                    <a:pt x="30" y="0"/>
                    <a:pt x="30" y="0"/>
                  </a:cubicBezTo>
                  <a:moveTo>
                    <a:pt x="7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2" y="0"/>
                    <a:pt x="72" y="0"/>
                    <a:pt x="72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1" name="Freeform 55"/>
            <p:cNvSpPr/>
            <p:nvPr/>
          </p:nvSpPr>
          <p:spPr bwMode="auto">
            <a:xfrm>
              <a:off x="3824288" y="2584450"/>
              <a:ext cx="12700" cy="22225"/>
            </a:xfrm>
            <a:custGeom>
              <a:avLst/>
              <a:gdLst>
                <a:gd name="T0" fmla="*/ 3 w 3"/>
                <a:gd name="T1" fmla="*/ 0 h 6"/>
                <a:gd name="T2" fmla="*/ 1 w 3"/>
                <a:gd name="T3" fmla="*/ 0 h 6"/>
                <a:gd name="T4" fmla="*/ 0 w 3"/>
                <a:gd name="T5" fmla="*/ 6 h 6"/>
                <a:gd name="T6" fmla="*/ 2 w 3"/>
                <a:gd name="T7" fmla="*/ 6 h 6"/>
                <a:gd name="T8" fmla="*/ 3 w 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3F47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2" name="Freeform 56"/>
            <p:cNvSpPr/>
            <p:nvPr/>
          </p:nvSpPr>
          <p:spPr bwMode="auto">
            <a:xfrm>
              <a:off x="4105275" y="2584450"/>
              <a:ext cx="12700" cy="22225"/>
            </a:xfrm>
            <a:custGeom>
              <a:avLst/>
              <a:gdLst>
                <a:gd name="T0" fmla="*/ 2 w 3"/>
                <a:gd name="T1" fmla="*/ 0 h 6"/>
                <a:gd name="T2" fmla="*/ 0 w 3"/>
                <a:gd name="T3" fmla="*/ 0 h 6"/>
                <a:gd name="T4" fmla="*/ 1 w 3"/>
                <a:gd name="T5" fmla="*/ 6 h 6"/>
                <a:gd name="T6" fmla="*/ 3 w 3"/>
                <a:gd name="T7" fmla="*/ 5 h 6"/>
                <a:gd name="T8" fmla="*/ 2 w 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5"/>
                    <a:pt x="3" y="5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3F47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3" name="Freeform 57"/>
            <p:cNvSpPr/>
            <p:nvPr/>
          </p:nvSpPr>
          <p:spPr bwMode="auto">
            <a:xfrm>
              <a:off x="3810000" y="2584450"/>
              <a:ext cx="19050" cy="22225"/>
            </a:xfrm>
            <a:custGeom>
              <a:avLst/>
              <a:gdLst>
                <a:gd name="T0" fmla="*/ 5 w 5"/>
                <a:gd name="T1" fmla="*/ 0 h 6"/>
                <a:gd name="T2" fmla="*/ 0 w 5"/>
                <a:gd name="T3" fmla="*/ 0 h 6"/>
                <a:gd name="T4" fmla="*/ 4 w 5"/>
                <a:gd name="T5" fmla="*/ 6 h 6"/>
                <a:gd name="T6" fmla="*/ 5 w 5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5"/>
                    <a:pt x="4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BA8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4" name="Freeform 58"/>
            <p:cNvSpPr/>
            <p:nvPr/>
          </p:nvSpPr>
          <p:spPr bwMode="auto">
            <a:xfrm>
              <a:off x="4113213" y="2584450"/>
              <a:ext cx="15875" cy="19050"/>
            </a:xfrm>
            <a:custGeom>
              <a:avLst/>
              <a:gdLst>
                <a:gd name="T0" fmla="*/ 4 w 4"/>
                <a:gd name="T1" fmla="*/ 0 h 5"/>
                <a:gd name="T2" fmla="*/ 0 w 4"/>
                <a:gd name="T3" fmla="*/ 0 h 5"/>
                <a:gd name="T4" fmla="*/ 1 w 4"/>
                <a:gd name="T5" fmla="*/ 5 h 5"/>
                <a:gd name="T6" fmla="*/ 4 w 4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3" y="4"/>
                    <a:pt x="4" y="2"/>
                    <a:pt x="4" y="0"/>
                  </a:cubicBezTo>
                </a:path>
              </a:pathLst>
            </a:custGeom>
            <a:solidFill>
              <a:srgbClr val="BA8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5" name="Rectangle 59"/>
            <p:cNvSpPr>
              <a:spLocks noChangeArrowheads="1"/>
            </p:cNvSpPr>
            <p:nvPr/>
          </p:nvSpPr>
          <p:spPr bwMode="auto">
            <a:xfrm>
              <a:off x="3946525" y="2584450"/>
              <a:ext cx="46038" cy="22225"/>
            </a:xfrm>
            <a:prstGeom prst="rect">
              <a:avLst/>
            </a:prstGeom>
            <a:solidFill>
              <a:srgbClr val="BA8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6" name="Rectangle 60"/>
            <p:cNvSpPr>
              <a:spLocks noChangeArrowheads="1"/>
            </p:cNvSpPr>
            <p:nvPr/>
          </p:nvSpPr>
          <p:spPr bwMode="auto">
            <a:xfrm>
              <a:off x="3946525" y="2584450"/>
              <a:ext cx="46038" cy="2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7" name="Freeform 61"/>
            <p:cNvSpPr/>
            <p:nvPr/>
          </p:nvSpPr>
          <p:spPr bwMode="auto">
            <a:xfrm>
              <a:off x="3992563" y="2562225"/>
              <a:ext cx="112713" cy="22225"/>
            </a:xfrm>
            <a:custGeom>
              <a:avLst/>
              <a:gdLst>
                <a:gd name="T0" fmla="*/ 69 w 71"/>
                <a:gd name="T1" fmla="*/ 0 h 14"/>
                <a:gd name="T2" fmla="*/ 0 w 71"/>
                <a:gd name="T3" fmla="*/ 0 h 14"/>
                <a:gd name="T4" fmla="*/ 0 w 71"/>
                <a:gd name="T5" fmla="*/ 14 h 14"/>
                <a:gd name="T6" fmla="*/ 71 w 71"/>
                <a:gd name="T7" fmla="*/ 14 h 14"/>
                <a:gd name="T8" fmla="*/ 69 w 71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4">
                  <a:moveTo>
                    <a:pt x="69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71" y="1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F47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8" name="Freeform 62"/>
            <p:cNvSpPr/>
            <p:nvPr/>
          </p:nvSpPr>
          <p:spPr bwMode="auto">
            <a:xfrm>
              <a:off x="3992563" y="2562225"/>
              <a:ext cx="112713" cy="22225"/>
            </a:xfrm>
            <a:custGeom>
              <a:avLst/>
              <a:gdLst>
                <a:gd name="T0" fmla="*/ 69 w 71"/>
                <a:gd name="T1" fmla="*/ 0 h 14"/>
                <a:gd name="T2" fmla="*/ 0 w 71"/>
                <a:gd name="T3" fmla="*/ 0 h 14"/>
                <a:gd name="T4" fmla="*/ 0 w 71"/>
                <a:gd name="T5" fmla="*/ 14 h 14"/>
                <a:gd name="T6" fmla="*/ 71 w 71"/>
                <a:gd name="T7" fmla="*/ 14 h 14"/>
                <a:gd name="T8" fmla="*/ 69 w 71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4">
                  <a:moveTo>
                    <a:pt x="69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71" y="14"/>
                  </a:lnTo>
                  <a:lnTo>
                    <a:pt x="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9" name="Freeform 63"/>
            <p:cNvSpPr/>
            <p:nvPr/>
          </p:nvSpPr>
          <p:spPr bwMode="auto">
            <a:xfrm>
              <a:off x="4102100" y="2562225"/>
              <a:ext cx="11113" cy="22225"/>
            </a:xfrm>
            <a:custGeom>
              <a:avLst/>
              <a:gdLst>
                <a:gd name="T0" fmla="*/ 1 w 3"/>
                <a:gd name="T1" fmla="*/ 0 h 6"/>
                <a:gd name="T2" fmla="*/ 0 w 3"/>
                <a:gd name="T3" fmla="*/ 0 h 6"/>
                <a:gd name="T4" fmla="*/ 1 w 3"/>
                <a:gd name="T5" fmla="*/ 6 h 6"/>
                <a:gd name="T6" fmla="*/ 3 w 3"/>
                <a:gd name="T7" fmla="*/ 6 h 6"/>
                <a:gd name="T8" fmla="*/ 2 w 3"/>
                <a:gd name="T9" fmla="*/ 0 h 6"/>
                <a:gd name="T10" fmla="*/ 1 w 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393F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0" name="Freeform 64"/>
            <p:cNvSpPr/>
            <p:nvPr/>
          </p:nvSpPr>
          <p:spPr bwMode="auto">
            <a:xfrm>
              <a:off x="3836988" y="2562225"/>
              <a:ext cx="109538" cy="22225"/>
            </a:xfrm>
            <a:custGeom>
              <a:avLst/>
              <a:gdLst>
                <a:gd name="T0" fmla="*/ 69 w 69"/>
                <a:gd name="T1" fmla="*/ 0 h 14"/>
                <a:gd name="T2" fmla="*/ 2 w 69"/>
                <a:gd name="T3" fmla="*/ 0 h 14"/>
                <a:gd name="T4" fmla="*/ 0 w 69"/>
                <a:gd name="T5" fmla="*/ 14 h 14"/>
                <a:gd name="T6" fmla="*/ 69 w 69"/>
                <a:gd name="T7" fmla="*/ 14 h 14"/>
                <a:gd name="T8" fmla="*/ 69 w 69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4">
                  <a:moveTo>
                    <a:pt x="69" y="0"/>
                  </a:moveTo>
                  <a:lnTo>
                    <a:pt x="2" y="0"/>
                  </a:lnTo>
                  <a:lnTo>
                    <a:pt x="0" y="14"/>
                  </a:lnTo>
                  <a:lnTo>
                    <a:pt x="69" y="1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3F47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1" name="Freeform 65"/>
            <p:cNvSpPr/>
            <p:nvPr/>
          </p:nvSpPr>
          <p:spPr bwMode="auto">
            <a:xfrm>
              <a:off x="3836988" y="2562225"/>
              <a:ext cx="109538" cy="22225"/>
            </a:xfrm>
            <a:custGeom>
              <a:avLst/>
              <a:gdLst>
                <a:gd name="T0" fmla="*/ 69 w 69"/>
                <a:gd name="T1" fmla="*/ 0 h 14"/>
                <a:gd name="T2" fmla="*/ 2 w 69"/>
                <a:gd name="T3" fmla="*/ 0 h 14"/>
                <a:gd name="T4" fmla="*/ 0 w 69"/>
                <a:gd name="T5" fmla="*/ 14 h 14"/>
                <a:gd name="T6" fmla="*/ 69 w 69"/>
                <a:gd name="T7" fmla="*/ 14 h 14"/>
                <a:gd name="T8" fmla="*/ 69 w 69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4">
                  <a:moveTo>
                    <a:pt x="69" y="0"/>
                  </a:moveTo>
                  <a:lnTo>
                    <a:pt x="2" y="0"/>
                  </a:lnTo>
                  <a:lnTo>
                    <a:pt x="0" y="14"/>
                  </a:lnTo>
                  <a:lnTo>
                    <a:pt x="69" y="14"/>
                  </a:lnTo>
                  <a:lnTo>
                    <a:pt x="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2" name="Freeform 66"/>
            <p:cNvSpPr/>
            <p:nvPr/>
          </p:nvSpPr>
          <p:spPr bwMode="auto">
            <a:xfrm>
              <a:off x="3829050" y="2562225"/>
              <a:ext cx="11113" cy="22225"/>
            </a:xfrm>
            <a:custGeom>
              <a:avLst/>
              <a:gdLst>
                <a:gd name="T0" fmla="*/ 7 w 7"/>
                <a:gd name="T1" fmla="*/ 0 h 14"/>
                <a:gd name="T2" fmla="*/ 5 w 7"/>
                <a:gd name="T3" fmla="*/ 0 h 14"/>
                <a:gd name="T4" fmla="*/ 0 w 7"/>
                <a:gd name="T5" fmla="*/ 14 h 14"/>
                <a:gd name="T6" fmla="*/ 5 w 7"/>
                <a:gd name="T7" fmla="*/ 14 h 14"/>
                <a:gd name="T8" fmla="*/ 7 w 7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4">
                  <a:moveTo>
                    <a:pt x="7" y="0"/>
                  </a:moveTo>
                  <a:lnTo>
                    <a:pt x="5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93F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3" name="Freeform 67"/>
            <p:cNvSpPr/>
            <p:nvPr/>
          </p:nvSpPr>
          <p:spPr bwMode="auto">
            <a:xfrm>
              <a:off x="3829050" y="2562225"/>
              <a:ext cx="11113" cy="22225"/>
            </a:xfrm>
            <a:custGeom>
              <a:avLst/>
              <a:gdLst>
                <a:gd name="T0" fmla="*/ 7 w 7"/>
                <a:gd name="T1" fmla="*/ 0 h 14"/>
                <a:gd name="T2" fmla="*/ 5 w 7"/>
                <a:gd name="T3" fmla="*/ 0 h 14"/>
                <a:gd name="T4" fmla="*/ 0 w 7"/>
                <a:gd name="T5" fmla="*/ 14 h 14"/>
                <a:gd name="T6" fmla="*/ 5 w 7"/>
                <a:gd name="T7" fmla="*/ 14 h 14"/>
                <a:gd name="T8" fmla="*/ 7 w 7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4">
                  <a:moveTo>
                    <a:pt x="7" y="0"/>
                  </a:moveTo>
                  <a:lnTo>
                    <a:pt x="5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4" name="Freeform 68"/>
            <p:cNvSpPr/>
            <p:nvPr/>
          </p:nvSpPr>
          <p:spPr bwMode="auto">
            <a:xfrm>
              <a:off x="3810000" y="2562225"/>
              <a:ext cx="26988" cy="22225"/>
            </a:xfrm>
            <a:custGeom>
              <a:avLst/>
              <a:gdLst>
                <a:gd name="T0" fmla="*/ 7 w 7"/>
                <a:gd name="T1" fmla="*/ 0 h 6"/>
                <a:gd name="T2" fmla="*/ 6 w 7"/>
                <a:gd name="T3" fmla="*/ 0 h 6"/>
                <a:gd name="T4" fmla="*/ 0 w 7"/>
                <a:gd name="T5" fmla="*/ 6 h 6"/>
                <a:gd name="T6" fmla="*/ 0 w 7"/>
                <a:gd name="T7" fmla="*/ 6 h 6"/>
                <a:gd name="T8" fmla="*/ 5 w 7"/>
                <a:gd name="T9" fmla="*/ 6 h 6"/>
                <a:gd name="T10" fmla="*/ 7 w 7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9C6D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5" name="Freeform 69"/>
            <p:cNvSpPr/>
            <p:nvPr/>
          </p:nvSpPr>
          <p:spPr bwMode="auto">
            <a:xfrm>
              <a:off x="4110038" y="2562225"/>
              <a:ext cx="19050" cy="22225"/>
            </a:xfrm>
            <a:custGeom>
              <a:avLst/>
              <a:gdLst>
                <a:gd name="T0" fmla="*/ 0 w 5"/>
                <a:gd name="T1" fmla="*/ 0 h 6"/>
                <a:gd name="T2" fmla="*/ 1 w 5"/>
                <a:gd name="T3" fmla="*/ 6 h 6"/>
                <a:gd name="T4" fmla="*/ 5 w 5"/>
                <a:gd name="T5" fmla="*/ 6 h 6"/>
                <a:gd name="T6" fmla="*/ 5 w 5"/>
                <a:gd name="T7" fmla="*/ 6 h 6"/>
                <a:gd name="T8" fmla="*/ 0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0" y="0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3"/>
                    <a:pt x="3" y="0"/>
                    <a:pt x="0" y="0"/>
                  </a:cubicBezTo>
                </a:path>
              </a:pathLst>
            </a:custGeom>
            <a:solidFill>
              <a:srgbClr val="9C6D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6" name="Rectangle 70"/>
            <p:cNvSpPr>
              <a:spLocks noChangeArrowheads="1"/>
            </p:cNvSpPr>
            <p:nvPr/>
          </p:nvSpPr>
          <p:spPr bwMode="auto">
            <a:xfrm>
              <a:off x="3946525" y="2562225"/>
              <a:ext cx="46038" cy="22225"/>
            </a:xfrm>
            <a:prstGeom prst="rect">
              <a:avLst/>
            </a:prstGeom>
            <a:solidFill>
              <a:srgbClr val="9C6D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7" name="Rectangle 71"/>
            <p:cNvSpPr>
              <a:spLocks noChangeArrowheads="1"/>
            </p:cNvSpPr>
            <p:nvPr/>
          </p:nvSpPr>
          <p:spPr bwMode="auto">
            <a:xfrm>
              <a:off x="3946525" y="2562225"/>
              <a:ext cx="46038" cy="2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8" name="Line 72"/>
            <p:cNvSpPr>
              <a:spLocks noChangeShapeType="1"/>
            </p:cNvSpPr>
            <p:nvPr/>
          </p:nvSpPr>
          <p:spPr bwMode="auto">
            <a:xfrm>
              <a:off x="3832225" y="2227263"/>
              <a:ext cx="273050" cy="0"/>
            </a:xfrm>
            <a:prstGeom prst="line">
              <a:avLst/>
            </a:prstGeom>
            <a:noFill/>
            <a:ln w="46038" cap="rnd">
              <a:solidFill>
                <a:srgbClr val="F5CF87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9" name="Freeform 74"/>
            <p:cNvSpPr/>
            <p:nvPr/>
          </p:nvSpPr>
          <p:spPr bwMode="auto">
            <a:xfrm>
              <a:off x="3779838" y="2220913"/>
              <a:ext cx="379413" cy="273050"/>
            </a:xfrm>
            <a:custGeom>
              <a:avLst/>
              <a:gdLst>
                <a:gd name="T0" fmla="*/ 0 w 100"/>
                <a:gd name="T1" fmla="*/ 72 h 72"/>
                <a:gd name="T2" fmla="*/ 44 w 100"/>
                <a:gd name="T3" fmla="*/ 32 h 72"/>
                <a:gd name="T4" fmla="*/ 52 w 100"/>
                <a:gd name="T5" fmla="*/ 64 h 72"/>
                <a:gd name="T6" fmla="*/ 100 w 100"/>
                <a:gd name="T7" fmla="*/ 2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72">
                  <a:moveTo>
                    <a:pt x="0" y="72"/>
                  </a:moveTo>
                  <a:cubicBezTo>
                    <a:pt x="0" y="72"/>
                    <a:pt x="44" y="0"/>
                    <a:pt x="44" y="32"/>
                  </a:cubicBezTo>
                  <a:cubicBezTo>
                    <a:pt x="44" y="64"/>
                    <a:pt x="44" y="72"/>
                    <a:pt x="52" y="64"/>
                  </a:cubicBezTo>
                  <a:cubicBezTo>
                    <a:pt x="60" y="56"/>
                    <a:pt x="80" y="32"/>
                    <a:pt x="100" y="28"/>
                  </a:cubicBezTo>
                </a:path>
              </a:pathLst>
            </a:custGeom>
            <a:noFill/>
            <a:ln w="46038" cap="rnd">
              <a:solidFill>
                <a:srgbClr val="C75C5C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0" name="Line 73"/>
            <p:cNvSpPr>
              <a:spLocks noChangeShapeType="1"/>
            </p:cNvSpPr>
            <p:nvPr/>
          </p:nvSpPr>
          <p:spPr bwMode="auto">
            <a:xfrm>
              <a:off x="3832225" y="2562225"/>
              <a:ext cx="273050" cy="0"/>
            </a:xfrm>
            <a:prstGeom prst="line">
              <a:avLst/>
            </a:prstGeom>
            <a:noFill/>
            <a:ln w="46038" cap="rnd">
              <a:solidFill>
                <a:srgbClr val="F5CF87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81" name="Group 191" descr="e7d195523061f1c03a90ee8e42cb24248e56383cd534985688F9F494128731F165EE95AB4B0C0A38076AAEA07667B1565C446FC45FF01DFB0E885BCDBDF3A284F3DB14DA61DD97F0BAB2E6C668FB49314A8CDED4E4001B248A9464109E29F90B4B27C1CC5237DFB561D29728B3B26903EA3F68F8D4BE0B6F36CF0697E64D4D447287FD753F19782FB6AF54B149686CB7"/>
          <p:cNvGrpSpPr/>
          <p:nvPr/>
        </p:nvGrpSpPr>
        <p:grpSpPr>
          <a:xfrm>
            <a:off x="5473700" y="1947863"/>
            <a:ext cx="969963" cy="969962"/>
            <a:chOff x="5473700" y="1947863"/>
            <a:chExt cx="969963" cy="969962"/>
          </a:xfrm>
        </p:grpSpPr>
        <p:sp>
          <p:nvSpPr>
            <p:cNvPr id="82" name="Oval 78"/>
            <p:cNvSpPr>
              <a:spLocks noChangeArrowheads="1"/>
            </p:cNvSpPr>
            <p:nvPr/>
          </p:nvSpPr>
          <p:spPr bwMode="auto">
            <a:xfrm>
              <a:off x="5473700" y="1947863"/>
              <a:ext cx="969963" cy="96996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3" name="Freeform 79"/>
            <p:cNvSpPr/>
            <p:nvPr/>
          </p:nvSpPr>
          <p:spPr bwMode="auto">
            <a:xfrm>
              <a:off x="6084888" y="2311400"/>
              <a:ext cx="230188" cy="303212"/>
            </a:xfrm>
            <a:custGeom>
              <a:avLst/>
              <a:gdLst>
                <a:gd name="T0" fmla="*/ 9 w 61"/>
                <a:gd name="T1" fmla="*/ 0 h 80"/>
                <a:gd name="T2" fmla="*/ 2 w 61"/>
                <a:gd name="T3" fmla="*/ 4 h 80"/>
                <a:gd name="T4" fmla="*/ 5 w 61"/>
                <a:gd name="T5" fmla="*/ 15 h 80"/>
                <a:gd name="T6" fmla="*/ 45 w 61"/>
                <a:gd name="T7" fmla="*/ 40 h 80"/>
                <a:gd name="T8" fmla="*/ 45 w 61"/>
                <a:gd name="T9" fmla="*/ 40 h 80"/>
                <a:gd name="T10" fmla="*/ 45 w 61"/>
                <a:gd name="T11" fmla="*/ 40 h 80"/>
                <a:gd name="T12" fmla="*/ 5 w 61"/>
                <a:gd name="T13" fmla="*/ 65 h 80"/>
                <a:gd name="T14" fmla="*/ 2 w 61"/>
                <a:gd name="T15" fmla="*/ 76 h 80"/>
                <a:gd name="T16" fmla="*/ 9 w 61"/>
                <a:gd name="T17" fmla="*/ 80 h 80"/>
                <a:gd name="T18" fmla="*/ 13 w 61"/>
                <a:gd name="T19" fmla="*/ 79 h 80"/>
                <a:gd name="T20" fmla="*/ 56 w 61"/>
                <a:gd name="T21" fmla="*/ 53 h 80"/>
                <a:gd name="T22" fmla="*/ 56 w 61"/>
                <a:gd name="T23" fmla="*/ 52 h 80"/>
                <a:gd name="T24" fmla="*/ 61 w 61"/>
                <a:gd name="T25" fmla="*/ 40 h 80"/>
                <a:gd name="T26" fmla="*/ 61 w 61"/>
                <a:gd name="T27" fmla="*/ 40 h 80"/>
                <a:gd name="T28" fmla="*/ 56 w 61"/>
                <a:gd name="T29" fmla="*/ 28 h 80"/>
                <a:gd name="T30" fmla="*/ 56 w 61"/>
                <a:gd name="T31" fmla="*/ 27 h 80"/>
                <a:gd name="T32" fmla="*/ 13 w 61"/>
                <a:gd name="T33" fmla="*/ 1 h 80"/>
                <a:gd name="T34" fmla="*/ 9 w 61"/>
                <a:gd name="T3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" h="80">
                  <a:moveTo>
                    <a:pt x="9" y="0"/>
                  </a:moveTo>
                  <a:cubicBezTo>
                    <a:pt x="6" y="0"/>
                    <a:pt x="4" y="1"/>
                    <a:pt x="2" y="4"/>
                  </a:cubicBezTo>
                  <a:cubicBezTo>
                    <a:pt x="0" y="8"/>
                    <a:pt x="1" y="12"/>
                    <a:pt x="5" y="15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1" y="68"/>
                    <a:pt x="0" y="72"/>
                    <a:pt x="2" y="76"/>
                  </a:cubicBezTo>
                  <a:cubicBezTo>
                    <a:pt x="4" y="79"/>
                    <a:pt x="6" y="80"/>
                    <a:pt x="9" y="80"/>
                  </a:cubicBezTo>
                  <a:cubicBezTo>
                    <a:pt x="10" y="80"/>
                    <a:pt x="12" y="80"/>
                    <a:pt x="13" y="79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9" y="49"/>
                    <a:pt x="61" y="45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35"/>
                    <a:pt x="59" y="31"/>
                    <a:pt x="56" y="2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0"/>
                    <a:pt x="10" y="0"/>
                    <a:pt x="9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4" name="Freeform 80"/>
            <p:cNvSpPr/>
            <p:nvPr/>
          </p:nvSpPr>
          <p:spPr bwMode="auto">
            <a:xfrm>
              <a:off x="5602288" y="2311400"/>
              <a:ext cx="231775" cy="303212"/>
            </a:xfrm>
            <a:custGeom>
              <a:avLst/>
              <a:gdLst>
                <a:gd name="T0" fmla="*/ 52 w 61"/>
                <a:gd name="T1" fmla="*/ 0 h 80"/>
                <a:gd name="T2" fmla="*/ 48 w 61"/>
                <a:gd name="T3" fmla="*/ 1 h 80"/>
                <a:gd name="T4" fmla="*/ 5 w 61"/>
                <a:gd name="T5" fmla="*/ 27 h 80"/>
                <a:gd name="T6" fmla="*/ 5 w 61"/>
                <a:gd name="T7" fmla="*/ 28 h 80"/>
                <a:gd name="T8" fmla="*/ 0 w 61"/>
                <a:gd name="T9" fmla="*/ 40 h 80"/>
                <a:gd name="T10" fmla="*/ 5 w 61"/>
                <a:gd name="T11" fmla="*/ 52 h 80"/>
                <a:gd name="T12" fmla="*/ 5 w 61"/>
                <a:gd name="T13" fmla="*/ 53 h 80"/>
                <a:gd name="T14" fmla="*/ 48 w 61"/>
                <a:gd name="T15" fmla="*/ 79 h 80"/>
                <a:gd name="T16" fmla="*/ 52 w 61"/>
                <a:gd name="T17" fmla="*/ 80 h 80"/>
                <a:gd name="T18" fmla="*/ 59 w 61"/>
                <a:gd name="T19" fmla="*/ 76 h 80"/>
                <a:gd name="T20" fmla="*/ 56 w 61"/>
                <a:gd name="T21" fmla="*/ 65 h 80"/>
                <a:gd name="T22" fmla="*/ 16 w 61"/>
                <a:gd name="T23" fmla="*/ 40 h 80"/>
                <a:gd name="T24" fmla="*/ 16 w 61"/>
                <a:gd name="T25" fmla="*/ 40 h 80"/>
                <a:gd name="T26" fmla="*/ 16 w 61"/>
                <a:gd name="T27" fmla="*/ 40 h 80"/>
                <a:gd name="T28" fmla="*/ 56 w 61"/>
                <a:gd name="T29" fmla="*/ 15 h 80"/>
                <a:gd name="T30" fmla="*/ 59 w 61"/>
                <a:gd name="T31" fmla="*/ 4 h 80"/>
                <a:gd name="T32" fmla="*/ 52 w 61"/>
                <a:gd name="T3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80">
                  <a:moveTo>
                    <a:pt x="52" y="0"/>
                  </a:moveTo>
                  <a:cubicBezTo>
                    <a:pt x="51" y="0"/>
                    <a:pt x="49" y="0"/>
                    <a:pt x="48" y="1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2" y="31"/>
                    <a:pt x="0" y="35"/>
                    <a:pt x="0" y="40"/>
                  </a:cubicBezTo>
                  <a:cubicBezTo>
                    <a:pt x="0" y="45"/>
                    <a:pt x="2" y="49"/>
                    <a:pt x="5" y="52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9" y="80"/>
                    <a:pt x="51" y="80"/>
                    <a:pt x="52" y="80"/>
                  </a:cubicBezTo>
                  <a:cubicBezTo>
                    <a:pt x="55" y="80"/>
                    <a:pt x="57" y="79"/>
                    <a:pt x="59" y="76"/>
                  </a:cubicBezTo>
                  <a:cubicBezTo>
                    <a:pt x="61" y="72"/>
                    <a:pt x="60" y="68"/>
                    <a:pt x="56" y="65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60" y="12"/>
                    <a:pt x="61" y="8"/>
                    <a:pt x="59" y="4"/>
                  </a:cubicBezTo>
                  <a:cubicBezTo>
                    <a:pt x="57" y="1"/>
                    <a:pt x="55" y="0"/>
                    <a:pt x="52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5" name="Freeform 81"/>
            <p:cNvSpPr/>
            <p:nvPr/>
          </p:nvSpPr>
          <p:spPr bwMode="auto">
            <a:xfrm>
              <a:off x="5830888" y="2174875"/>
              <a:ext cx="260350" cy="576262"/>
            </a:xfrm>
            <a:custGeom>
              <a:avLst/>
              <a:gdLst>
                <a:gd name="T0" fmla="*/ 60 w 69"/>
                <a:gd name="T1" fmla="*/ 0 h 152"/>
                <a:gd name="T2" fmla="*/ 60 w 69"/>
                <a:gd name="T3" fmla="*/ 0 h 152"/>
                <a:gd name="T4" fmla="*/ 53 w 69"/>
                <a:gd name="T5" fmla="*/ 5 h 152"/>
                <a:gd name="T6" fmla="*/ 1 w 69"/>
                <a:gd name="T7" fmla="*/ 141 h 152"/>
                <a:gd name="T8" fmla="*/ 0 w 69"/>
                <a:gd name="T9" fmla="*/ 144 h 152"/>
                <a:gd name="T10" fmla="*/ 0 w 69"/>
                <a:gd name="T11" fmla="*/ 144 h 152"/>
                <a:gd name="T12" fmla="*/ 5 w 69"/>
                <a:gd name="T13" fmla="*/ 151 h 152"/>
                <a:gd name="T14" fmla="*/ 8 w 69"/>
                <a:gd name="T15" fmla="*/ 152 h 152"/>
                <a:gd name="T16" fmla="*/ 15 w 69"/>
                <a:gd name="T17" fmla="*/ 147 h 152"/>
                <a:gd name="T18" fmla="*/ 67 w 69"/>
                <a:gd name="T19" fmla="*/ 11 h 152"/>
                <a:gd name="T20" fmla="*/ 63 w 69"/>
                <a:gd name="T21" fmla="*/ 1 h 152"/>
                <a:gd name="T22" fmla="*/ 60 w 69"/>
                <a:gd name="T23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152"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7" y="0"/>
                    <a:pt x="54" y="2"/>
                    <a:pt x="53" y="5"/>
                  </a:cubicBezTo>
                  <a:cubicBezTo>
                    <a:pt x="1" y="141"/>
                    <a:pt x="1" y="141"/>
                    <a:pt x="1" y="141"/>
                  </a:cubicBezTo>
                  <a:cubicBezTo>
                    <a:pt x="0" y="142"/>
                    <a:pt x="0" y="143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7"/>
                    <a:pt x="2" y="150"/>
                    <a:pt x="5" y="151"/>
                  </a:cubicBezTo>
                  <a:cubicBezTo>
                    <a:pt x="6" y="152"/>
                    <a:pt x="7" y="152"/>
                    <a:pt x="8" y="152"/>
                  </a:cubicBezTo>
                  <a:cubicBezTo>
                    <a:pt x="11" y="152"/>
                    <a:pt x="14" y="150"/>
                    <a:pt x="15" y="147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9" y="7"/>
                    <a:pt x="67" y="2"/>
                    <a:pt x="63" y="1"/>
                  </a:cubicBezTo>
                  <a:cubicBezTo>
                    <a:pt x="62" y="0"/>
                    <a:pt x="61" y="0"/>
                    <a:pt x="60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6" name="Freeform 82"/>
            <p:cNvSpPr/>
            <p:nvPr/>
          </p:nvSpPr>
          <p:spPr bwMode="auto">
            <a:xfrm>
              <a:off x="6084888" y="2276475"/>
              <a:ext cx="238125" cy="307975"/>
            </a:xfrm>
            <a:custGeom>
              <a:avLst/>
              <a:gdLst>
                <a:gd name="T0" fmla="*/ 9 w 63"/>
                <a:gd name="T1" fmla="*/ 81 h 81"/>
                <a:gd name="T2" fmla="*/ 2 w 63"/>
                <a:gd name="T3" fmla="*/ 77 h 81"/>
                <a:gd name="T4" fmla="*/ 5 w 63"/>
                <a:gd name="T5" fmla="*/ 66 h 81"/>
                <a:gd name="T6" fmla="*/ 45 w 63"/>
                <a:gd name="T7" fmla="*/ 41 h 81"/>
                <a:gd name="T8" fmla="*/ 45 w 63"/>
                <a:gd name="T9" fmla="*/ 41 h 81"/>
                <a:gd name="T10" fmla="*/ 5 w 63"/>
                <a:gd name="T11" fmla="*/ 16 h 81"/>
                <a:gd name="T12" fmla="*/ 2 w 63"/>
                <a:gd name="T13" fmla="*/ 5 h 81"/>
                <a:gd name="T14" fmla="*/ 13 w 63"/>
                <a:gd name="T15" fmla="*/ 2 h 81"/>
                <a:gd name="T16" fmla="*/ 56 w 63"/>
                <a:gd name="T17" fmla="*/ 28 h 81"/>
                <a:gd name="T18" fmla="*/ 56 w 63"/>
                <a:gd name="T19" fmla="*/ 29 h 81"/>
                <a:gd name="T20" fmla="*/ 56 w 63"/>
                <a:gd name="T21" fmla="*/ 53 h 81"/>
                <a:gd name="T22" fmla="*/ 56 w 63"/>
                <a:gd name="T23" fmla="*/ 54 h 81"/>
                <a:gd name="T24" fmla="*/ 13 w 63"/>
                <a:gd name="T25" fmla="*/ 80 h 81"/>
                <a:gd name="T26" fmla="*/ 9 w 63"/>
                <a:gd name="T2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81">
                  <a:moveTo>
                    <a:pt x="9" y="81"/>
                  </a:moveTo>
                  <a:cubicBezTo>
                    <a:pt x="6" y="81"/>
                    <a:pt x="4" y="80"/>
                    <a:pt x="2" y="77"/>
                  </a:cubicBezTo>
                  <a:cubicBezTo>
                    <a:pt x="0" y="73"/>
                    <a:pt x="1" y="69"/>
                    <a:pt x="5" y="66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" y="13"/>
                    <a:pt x="0" y="9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63" y="36"/>
                    <a:pt x="63" y="46"/>
                    <a:pt x="56" y="53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2" y="81"/>
                    <a:pt x="10" y="81"/>
                    <a:pt x="9" y="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7" name="Freeform 83"/>
            <p:cNvSpPr/>
            <p:nvPr/>
          </p:nvSpPr>
          <p:spPr bwMode="auto">
            <a:xfrm>
              <a:off x="5594350" y="2276475"/>
              <a:ext cx="239713" cy="307975"/>
            </a:xfrm>
            <a:custGeom>
              <a:avLst/>
              <a:gdLst>
                <a:gd name="T0" fmla="*/ 54 w 63"/>
                <a:gd name="T1" fmla="*/ 81 h 81"/>
                <a:gd name="T2" fmla="*/ 50 w 63"/>
                <a:gd name="T3" fmla="*/ 80 h 81"/>
                <a:gd name="T4" fmla="*/ 7 w 63"/>
                <a:gd name="T5" fmla="*/ 54 h 81"/>
                <a:gd name="T6" fmla="*/ 7 w 63"/>
                <a:gd name="T7" fmla="*/ 53 h 81"/>
                <a:gd name="T8" fmla="*/ 7 w 63"/>
                <a:gd name="T9" fmla="*/ 29 h 81"/>
                <a:gd name="T10" fmla="*/ 7 w 63"/>
                <a:gd name="T11" fmla="*/ 28 h 81"/>
                <a:gd name="T12" fmla="*/ 50 w 63"/>
                <a:gd name="T13" fmla="*/ 2 h 81"/>
                <a:gd name="T14" fmla="*/ 61 w 63"/>
                <a:gd name="T15" fmla="*/ 5 h 81"/>
                <a:gd name="T16" fmla="*/ 58 w 63"/>
                <a:gd name="T17" fmla="*/ 16 h 81"/>
                <a:gd name="T18" fmla="*/ 18 w 63"/>
                <a:gd name="T19" fmla="*/ 41 h 81"/>
                <a:gd name="T20" fmla="*/ 18 w 63"/>
                <a:gd name="T21" fmla="*/ 41 h 81"/>
                <a:gd name="T22" fmla="*/ 58 w 63"/>
                <a:gd name="T23" fmla="*/ 66 h 81"/>
                <a:gd name="T24" fmla="*/ 61 w 63"/>
                <a:gd name="T25" fmla="*/ 77 h 81"/>
                <a:gd name="T26" fmla="*/ 54 w 63"/>
                <a:gd name="T2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81">
                  <a:moveTo>
                    <a:pt x="54" y="81"/>
                  </a:moveTo>
                  <a:cubicBezTo>
                    <a:pt x="53" y="81"/>
                    <a:pt x="51" y="81"/>
                    <a:pt x="50" y="8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46"/>
                    <a:pt x="0" y="36"/>
                    <a:pt x="7" y="29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4" y="0"/>
                    <a:pt x="59" y="1"/>
                    <a:pt x="61" y="5"/>
                  </a:cubicBezTo>
                  <a:cubicBezTo>
                    <a:pt x="63" y="9"/>
                    <a:pt x="62" y="13"/>
                    <a:pt x="58" y="16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2" y="69"/>
                    <a:pt x="63" y="73"/>
                    <a:pt x="61" y="77"/>
                  </a:cubicBezTo>
                  <a:cubicBezTo>
                    <a:pt x="59" y="80"/>
                    <a:pt x="57" y="81"/>
                    <a:pt x="54" y="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8" name="Freeform 84"/>
            <p:cNvSpPr/>
            <p:nvPr/>
          </p:nvSpPr>
          <p:spPr bwMode="auto">
            <a:xfrm>
              <a:off x="5826125" y="2139950"/>
              <a:ext cx="265113" cy="581025"/>
            </a:xfrm>
            <a:custGeom>
              <a:avLst/>
              <a:gdLst>
                <a:gd name="T0" fmla="*/ 9 w 70"/>
                <a:gd name="T1" fmla="*/ 153 h 153"/>
                <a:gd name="T2" fmla="*/ 6 w 70"/>
                <a:gd name="T3" fmla="*/ 152 h 153"/>
                <a:gd name="T4" fmla="*/ 2 w 70"/>
                <a:gd name="T5" fmla="*/ 142 h 153"/>
                <a:gd name="T6" fmla="*/ 54 w 70"/>
                <a:gd name="T7" fmla="*/ 6 h 153"/>
                <a:gd name="T8" fmla="*/ 64 w 70"/>
                <a:gd name="T9" fmla="*/ 2 h 153"/>
                <a:gd name="T10" fmla="*/ 68 w 70"/>
                <a:gd name="T11" fmla="*/ 12 h 153"/>
                <a:gd name="T12" fmla="*/ 16 w 70"/>
                <a:gd name="T13" fmla="*/ 148 h 153"/>
                <a:gd name="T14" fmla="*/ 9 w 70"/>
                <a:gd name="T1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153">
                  <a:moveTo>
                    <a:pt x="9" y="153"/>
                  </a:moveTo>
                  <a:cubicBezTo>
                    <a:pt x="8" y="153"/>
                    <a:pt x="7" y="153"/>
                    <a:pt x="6" y="152"/>
                  </a:cubicBezTo>
                  <a:cubicBezTo>
                    <a:pt x="2" y="151"/>
                    <a:pt x="0" y="146"/>
                    <a:pt x="2" y="142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5" y="2"/>
                    <a:pt x="60" y="0"/>
                    <a:pt x="64" y="2"/>
                  </a:cubicBezTo>
                  <a:cubicBezTo>
                    <a:pt x="68" y="3"/>
                    <a:pt x="70" y="8"/>
                    <a:pt x="68" y="12"/>
                  </a:cubicBezTo>
                  <a:cubicBezTo>
                    <a:pt x="16" y="148"/>
                    <a:pt x="16" y="148"/>
                    <a:pt x="16" y="148"/>
                  </a:cubicBezTo>
                  <a:cubicBezTo>
                    <a:pt x="15" y="151"/>
                    <a:pt x="12" y="153"/>
                    <a:pt x="9" y="1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89" name="Group 192" descr="e7d195523061f1c03a90ee8e42cb24248e56383cd534985688F9F494128731F165EE95AB4B0C0A38076AAEA07667B1565C446FC45FF01DFB0E885BCDBDF3A284F3DB14DA61DD97F0BAB2E6C668FB49314A8CDED4E4001B248A9464109E29F90B4B27C1CC5237DFB561D29728B3B26903EA3F68F8D4BE0B6F36CF0697E64D4D447287FD753F19782FB6AF54B149686CB7"/>
          <p:cNvGrpSpPr/>
          <p:nvPr/>
        </p:nvGrpSpPr>
        <p:grpSpPr>
          <a:xfrm>
            <a:off x="7462838" y="1947863"/>
            <a:ext cx="971550" cy="969962"/>
            <a:chOff x="7462838" y="1947863"/>
            <a:chExt cx="971550" cy="969962"/>
          </a:xfrm>
        </p:grpSpPr>
        <p:sp>
          <p:nvSpPr>
            <p:cNvPr id="90" name="Oval 88"/>
            <p:cNvSpPr>
              <a:spLocks noChangeArrowheads="1"/>
            </p:cNvSpPr>
            <p:nvPr/>
          </p:nvSpPr>
          <p:spPr bwMode="auto">
            <a:xfrm>
              <a:off x="7462838" y="1947863"/>
              <a:ext cx="971550" cy="96996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7572376" y="2243138"/>
              <a:ext cx="738188" cy="379412"/>
            </a:xfrm>
            <a:custGeom>
              <a:avLst/>
              <a:gdLst>
                <a:gd name="T0" fmla="*/ 88 w 194"/>
                <a:gd name="T1" fmla="*/ 100 h 100"/>
                <a:gd name="T2" fmla="*/ 83 w 194"/>
                <a:gd name="T3" fmla="*/ 97 h 100"/>
                <a:gd name="T4" fmla="*/ 41 w 194"/>
                <a:gd name="T5" fmla="*/ 39 h 100"/>
                <a:gd name="T6" fmla="*/ 10 w 194"/>
                <a:gd name="T7" fmla="*/ 60 h 100"/>
                <a:gd name="T8" fmla="*/ 2 w 194"/>
                <a:gd name="T9" fmla="*/ 58 h 100"/>
                <a:gd name="T10" fmla="*/ 4 w 194"/>
                <a:gd name="T11" fmla="*/ 50 h 100"/>
                <a:gd name="T12" fmla="*/ 40 w 194"/>
                <a:gd name="T13" fmla="*/ 26 h 100"/>
                <a:gd name="T14" fmla="*/ 48 w 194"/>
                <a:gd name="T15" fmla="*/ 28 h 100"/>
                <a:gd name="T16" fmla="*/ 87 w 194"/>
                <a:gd name="T17" fmla="*/ 83 h 100"/>
                <a:gd name="T18" fmla="*/ 130 w 194"/>
                <a:gd name="T19" fmla="*/ 4 h 100"/>
                <a:gd name="T20" fmla="*/ 135 w 194"/>
                <a:gd name="T21" fmla="*/ 1 h 100"/>
                <a:gd name="T22" fmla="*/ 140 w 194"/>
                <a:gd name="T23" fmla="*/ 3 h 100"/>
                <a:gd name="T24" fmla="*/ 192 w 194"/>
                <a:gd name="T25" fmla="*/ 70 h 100"/>
                <a:gd name="T26" fmla="*/ 191 w 194"/>
                <a:gd name="T27" fmla="*/ 79 h 100"/>
                <a:gd name="T28" fmla="*/ 182 w 194"/>
                <a:gd name="T29" fmla="*/ 78 h 100"/>
                <a:gd name="T30" fmla="*/ 136 w 194"/>
                <a:gd name="T31" fmla="*/ 17 h 100"/>
                <a:gd name="T32" fmla="*/ 93 w 194"/>
                <a:gd name="T33" fmla="*/ 97 h 100"/>
                <a:gd name="T34" fmla="*/ 88 w 194"/>
                <a:gd name="T35" fmla="*/ 100 h 100"/>
                <a:gd name="T36" fmla="*/ 88 w 194"/>
                <a:gd name="T3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4" h="100">
                  <a:moveTo>
                    <a:pt x="88" y="100"/>
                  </a:moveTo>
                  <a:cubicBezTo>
                    <a:pt x="86" y="100"/>
                    <a:pt x="84" y="99"/>
                    <a:pt x="83" y="97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8" y="62"/>
                    <a:pt x="4" y="61"/>
                    <a:pt x="2" y="58"/>
                  </a:cubicBezTo>
                  <a:cubicBezTo>
                    <a:pt x="0" y="56"/>
                    <a:pt x="1" y="52"/>
                    <a:pt x="4" y="50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2" y="24"/>
                    <a:pt x="46" y="25"/>
                    <a:pt x="48" y="28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31" y="2"/>
                    <a:pt x="133" y="1"/>
                    <a:pt x="135" y="1"/>
                  </a:cubicBezTo>
                  <a:cubicBezTo>
                    <a:pt x="137" y="0"/>
                    <a:pt x="139" y="1"/>
                    <a:pt x="140" y="3"/>
                  </a:cubicBezTo>
                  <a:cubicBezTo>
                    <a:pt x="192" y="70"/>
                    <a:pt x="192" y="70"/>
                    <a:pt x="192" y="70"/>
                  </a:cubicBezTo>
                  <a:cubicBezTo>
                    <a:pt x="194" y="73"/>
                    <a:pt x="193" y="77"/>
                    <a:pt x="191" y="79"/>
                  </a:cubicBezTo>
                  <a:cubicBezTo>
                    <a:pt x="188" y="81"/>
                    <a:pt x="184" y="80"/>
                    <a:pt x="182" y="78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2" y="99"/>
                    <a:pt x="90" y="100"/>
                    <a:pt x="88" y="100"/>
                  </a:cubicBezTo>
                  <a:cubicBezTo>
                    <a:pt x="88" y="100"/>
                    <a:pt x="88" y="100"/>
                    <a:pt x="88" y="1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2" name="Oval 90"/>
            <p:cNvSpPr>
              <a:spLocks noChangeArrowheads="1"/>
            </p:cNvSpPr>
            <p:nvPr/>
          </p:nvSpPr>
          <p:spPr bwMode="auto">
            <a:xfrm>
              <a:off x="8021638" y="2232025"/>
              <a:ext cx="131763" cy="131762"/>
            </a:xfrm>
            <a:prstGeom prst="ellipse">
              <a:avLst/>
            </a:prstGeom>
            <a:solidFill>
              <a:srgbClr val="C7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3" name="Freeform 91"/>
            <p:cNvSpPr/>
            <p:nvPr/>
          </p:nvSpPr>
          <p:spPr bwMode="auto">
            <a:xfrm>
              <a:off x="8123238" y="2371725"/>
              <a:ext cx="182563" cy="204787"/>
            </a:xfrm>
            <a:custGeom>
              <a:avLst/>
              <a:gdLst>
                <a:gd name="T0" fmla="*/ 3 w 48"/>
                <a:gd name="T1" fmla="*/ 0 h 54"/>
                <a:gd name="T2" fmla="*/ 0 w 48"/>
                <a:gd name="T3" fmla="*/ 3 h 54"/>
                <a:gd name="T4" fmla="*/ 37 w 48"/>
                <a:gd name="T5" fmla="*/ 52 h 54"/>
                <a:gd name="T6" fmla="*/ 42 w 48"/>
                <a:gd name="T7" fmla="*/ 54 h 54"/>
                <a:gd name="T8" fmla="*/ 46 w 48"/>
                <a:gd name="T9" fmla="*/ 53 h 54"/>
                <a:gd name="T10" fmla="*/ 48 w 48"/>
                <a:gd name="T11" fmla="*/ 48 h 54"/>
                <a:gd name="T12" fmla="*/ 48 w 48"/>
                <a:gd name="T13" fmla="*/ 48 h 54"/>
                <a:gd name="T14" fmla="*/ 47 w 48"/>
                <a:gd name="T15" fmla="*/ 44 h 54"/>
                <a:gd name="T16" fmla="*/ 46 w 48"/>
                <a:gd name="T17" fmla="*/ 44 h 54"/>
                <a:gd name="T18" fmla="*/ 46 w 48"/>
                <a:gd name="T19" fmla="*/ 45 h 54"/>
                <a:gd name="T20" fmla="*/ 42 w 48"/>
                <a:gd name="T21" fmla="*/ 46 h 54"/>
                <a:gd name="T22" fmla="*/ 37 w 48"/>
                <a:gd name="T23" fmla="*/ 44 h 54"/>
                <a:gd name="T24" fmla="*/ 3 w 48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54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8" y="53"/>
                    <a:pt x="40" y="54"/>
                    <a:pt x="42" y="54"/>
                  </a:cubicBezTo>
                  <a:cubicBezTo>
                    <a:pt x="43" y="54"/>
                    <a:pt x="45" y="54"/>
                    <a:pt x="46" y="53"/>
                  </a:cubicBezTo>
                  <a:cubicBezTo>
                    <a:pt x="47" y="52"/>
                    <a:pt x="48" y="50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7"/>
                    <a:pt x="48" y="45"/>
                    <a:pt x="47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44"/>
                    <a:pt x="46" y="45"/>
                    <a:pt x="46" y="45"/>
                  </a:cubicBezTo>
                  <a:cubicBezTo>
                    <a:pt x="45" y="46"/>
                    <a:pt x="43" y="46"/>
                    <a:pt x="42" y="46"/>
                  </a:cubicBezTo>
                  <a:cubicBezTo>
                    <a:pt x="40" y="46"/>
                    <a:pt x="38" y="45"/>
                    <a:pt x="37" y="44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4" name="Freeform 92"/>
            <p:cNvSpPr/>
            <p:nvPr/>
          </p:nvSpPr>
          <p:spPr bwMode="auto">
            <a:xfrm>
              <a:off x="7577138" y="2382838"/>
              <a:ext cx="485775" cy="269875"/>
            </a:xfrm>
            <a:custGeom>
              <a:avLst/>
              <a:gdLst>
                <a:gd name="T0" fmla="*/ 124 w 128"/>
                <a:gd name="T1" fmla="*/ 0 h 71"/>
                <a:gd name="T2" fmla="*/ 92 w 128"/>
                <a:gd name="T3" fmla="*/ 60 h 71"/>
                <a:gd name="T4" fmla="*/ 87 w 128"/>
                <a:gd name="T5" fmla="*/ 63 h 71"/>
                <a:gd name="T6" fmla="*/ 87 w 128"/>
                <a:gd name="T7" fmla="*/ 63 h 71"/>
                <a:gd name="T8" fmla="*/ 82 w 128"/>
                <a:gd name="T9" fmla="*/ 60 h 71"/>
                <a:gd name="T10" fmla="*/ 40 w 128"/>
                <a:gd name="T11" fmla="*/ 2 h 71"/>
                <a:gd name="T12" fmla="*/ 9 w 128"/>
                <a:gd name="T13" fmla="*/ 23 h 71"/>
                <a:gd name="T14" fmla="*/ 6 w 128"/>
                <a:gd name="T15" fmla="*/ 24 h 71"/>
                <a:gd name="T16" fmla="*/ 2 w 128"/>
                <a:gd name="T17" fmla="*/ 22 h 71"/>
                <a:gd name="T18" fmla="*/ 0 w 128"/>
                <a:gd name="T19" fmla="*/ 26 h 71"/>
                <a:gd name="T20" fmla="*/ 0 w 128"/>
                <a:gd name="T21" fmla="*/ 26 h 71"/>
                <a:gd name="T22" fmla="*/ 1 w 128"/>
                <a:gd name="T23" fmla="*/ 29 h 71"/>
                <a:gd name="T24" fmla="*/ 6 w 128"/>
                <a:gd name="T25" fmla="*/ 32 h 71"/>
                <a:gd name="T26" fmla="*/ 9 w 128"/>
                <a:gd name="T27" fmla="*/ 31 h 71"/>
                <a:gd name="T28" fmla="*/ 40 w 128"/>
                <a:gd name="T29" fmla="*/ 10 h 71"/>
                <a:gd name="T30" fmla="*/ 82 w 128"/>
                <a:gd name="T31" fmla="*/ 68 h 71"/>
                <a:gd name="T32" fmla="*/ 87 w 128"/>
                <a:gd name="T33" fmla="*/ 71 h 71"/>
                <a:gd name="T34" fmla="*/ 87 w 128"/>
                <a:gd name="T35" fmla="*/ 71 h 71"/>
                <a:gd name="T36" fmla="*/ 92 w 128"/>
                <a:gd name="T37" fmla="*/ 68 h 71"/>
                <a:gd name="T38" fmla="*/ 128 w 128"/>
                <a:gd name="T39" fmla="*/ 2 h 71"/>
                <a:gd name="T40" fmla="*/ 124 w 128"/>
                <a:gd name="T4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71">
                  <a:moveTo>
                    <a:pt x="124" y="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1" y="62"/>
                    <a:pt x="89" y="63"/>
                    <a:pt x="87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5" y="63"/>
                    <a:pt x="83" y="62"/>
                    <a:pt x="82" y="60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4"/>
                    <a:pt x="7" y="24"/>
                    <a:pt x="6" y="24"/>
                  </a:cubicBezTo>
                  <a:cubicBezTo>
                    <a:pt x="4" y="24"/>
                    <a:pt x="3" y="23"/>
                    <a:pt x="2" y="22"/>
                  </a:cubicBezTo>
                  <a:cubicBezTo>
                    <a:pt x="1" y="23"/>
                    <a:pt x="0" y="24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8"/>
                    <a:pt x="1" y="29"/>
                  </a:cubicBezTo>
                  <a:cubicBezTo>
                    <a:pt x="2" y="31"/>
                    <a:pt x="4" y="32"/>
                    <a:pt x="6" y="32"/>
                  </a:cubicBezTo>
                  <a:cubicBezTo>
                    <a:pt x="7" y="32"/>
                    <a:pt x="8" y="32"/>
                    <a:pt x="9" y="31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3" y="70"/>
                    <a:pt x="85" y="71"/>
                    <a:pt x="8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9" y="71"/>
                    <a:pt x="91" y="70"/>
                    <a:pt x="92" y="68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6" y="1"/>
                    <a:pt x="125" y="1"/>
                    <a:pt x="124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7572376" y="2243138"/>
              <a:ext cx="738188" cy="379412"/>
            </a:xfrm>
            <a:custGeom>
              <a:avLst/>
              <a:gdLst>
                <a:gd name="T0" fmla="*/ 88 w 194"/>
                <a:gd name="T1" fmla="*/ 100 h 100"/>
                <a:gd name="T2" fmla="*/ 83 w 194"/>
                <a:gd name="T3" fmla="*/ 97 h 100"/>
                <a:gd name="T4" fmla="*/ 41 w 194"/>
                <a:gd name="T5" fmla="*/ 39 h 100"/>
                <a:gd name="T6" fmla="*/ 10 w 194"/>
                <a:gd name="T7" fmla="*/ 60 h 100"/>
                <a:gd name="T8" fmla="*/ 2 w 194"/>
                <a:gd name="T9" fmla="*/ 58 h 100"/>
                <a:gd name="T10" fmla="*/ 4 w 194"/>
                <a:gd name="T11" fmla="*/ 50 h 100"/>
                <a:gd name="T12" fmla="*/ 40 w 194"/>
                <a:gd name="T13" fmla="*/ 26 h 100"/>
                <a:gd name="T14" fmla="*/ 48 w 194"/>
                <a:gd name="T15" fmla="*/ 28 h 100"/>
                <a:gd name="T16" fmla="*/ 87 w 194"/>
                <a:gd name="T17" fmla="*/ 83 h 100"/>
                <a:gd name="T18" fmla="*/ 130 w 194"/>
                <a:gd name="T19" fmla="*/ 4 h 100"/>
                <a:gd name="T20" fmla="*/ 135 w 194"/>
                <a:gd name="T21" fmla="*/ 1 h 100"/>
                <a:gd name="T22" fmla="*/ 140 w 194"/>
                <a:gd name="T23" fmla="*/ 3 h 100"/>
                <a:gd name="T24" fmla="*/ 192 w 194"/>
                <a:gd name="T25" fmla="*/ 70 h 100"/>
                <a:gd name="T26" fmla="*/ 191 w 194"/>
                <a:gd name="T27" fmla="*/ 79 h 100"/>
                <a:gd name="T28" fmla="*/ 182 w 194"/>
                <a:gd name="T29" fmla="*/ 78 h 100"/>
                <a:gd name="T30" fmla="*/ 136 w 194"/>
                <a:gd name="T31" fmla="*/ 17 h 100"/>
                <a:gd name="T32" fmla="*/ 93 w 194"/>
                <a:gd name="T33" fmla="*/ 97 h 100"/>
                <a:gd name="T34" fmla="*/ 88 w 194"/>
                <a:gd name="T35" fmla="*/ 100 h 100"/>
                <a:gd name="T36" fmla="*/ 88 w 194"/>
                <a:gd name="T3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4" h="100">
                  <a:moveTo>
                    <a:pt x="88" y="100"/>
                  </a:moveTo>
                  <a:cubicBezTo>
                    <a:pt x="86" y="100"/>
                    <a:pt x="84" y="99"/>
                    <a:pt x="83" y="97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8" y="62"/>
                    <a:pt x="4" y="61"/>
                    <a:pt x="2" y="58"/>
                  </a:cubicBezTo>
                  <a:cubicBezTo>
                    <a:pt x="0" y="56"/>
                    <a:pt x="1" y="52"/>
                    <a:pt x="4" y="50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2" y="24"/>
                    <a:pt x="46" y="25"/>
                    <a:pt x="48" y="28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31" y="2"/>
                    <a:pt x="133" y="1"/>
                    <a:pt x="135" y="1"/>
                  </a:cubicBezTo>
                  <a:cubicBezTo>
                    <a:pt x="137" y="0"/>
                    <a:pt x="139" y="1"/>
                    <a:pt x="140" y="3"/>
                  </a:cubicBezTo>
                  <a:cubicBezTo>
                    <a:pt x="192" y="70"/>
                    <a:pt x="192" y="70"/>
                    <a:pt x="192" y="70"/>
                  </a:cubicBezTo>
                  <a:cubicBezTo>
                    <a:pt x="194" y="73"/>
                    <a:pt x="193" y="77"/>
                    <a:pt x="191" y="79"/>
                  </a:cubicBezTo>
                  <a:cubicBezTo>
                    <a:pt x="188" y="81"/>
                    <a:pt x="184" y="80"/>
                    <a:pt x="182" y="78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2" y="99"/>
                    <a:pt x="90" y="100"/>
                    <a:pt x="88" y="100"/>
                  </a:cubicBezTo>
                  <a:cubicBezTo>
                    <a:pt x="88" y="100"/>
                    <a:pt x="88" y="100"/>
                    <a:pt x="88" y="1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8021638" y="2311400"/>
              <a:ext cx="3175" cy="30162"/>
            </a:xfrm>
            <a:custGeom>
              <a:avLst/>
              <a:gdLst>
                <a:gd name="T0" fmla="*/ 0 w 1"/>
                <a:gd name="T1" fmla="*/ 0 h 8"/>
                <a:gd name="T2" fmla="*/ 0 w 1"/>
                <a:gd name="T3" fmla="*/ 4 h 8"/>
                <a:gd name="T4" fmla="*/ 0 w 1"/>
                <a:gd name="T5" fmla="*/ 8 h 8"/>
                <a:gd name="T6" fmla="*/ 1 w 1"/>
                <a:gd name="T7" fmla="*/ 5 h 8"/>
                <a:gd name="T8" fmla="*/ 0 w 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8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0" y="2"/>
                    <a:pt x="0" y="0"/>
                  </a:cubicBezTo>
                </a:path>
              </a:pathLst>
            </a:custGeom>
            <a:solidFill>
              <a:srgbClr val="65A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8021638" y="2265363"/>
              <a:ext cx="38100" cy="65087"/>
            </a:xfrm>
            <a:custGeom>
              <a:avLst/>
              <a:gdLst>
                <a:gd name="T0" fmla="*/ 10 w 10"/>
                <a:gd name="T1" fmla="*/ 0 h 17"/>
                <a:gd name="T2" fmla="*/ 0 w 10"/>
                <a:gd name="T3" fmla="*/ 12 h 17"/>
                <a:gd name="T4" fmla="*/ 1 w 10"/>
                <a:gd name="T5" fmla="*/ 17 h 17"/>
                <a:gd name="T6" fmla="*/ 10 w 10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7">
                  <a:moveTo>
                    <a:pt x="10" y="0"/>
                  </a:moveTo>
                  <a:cubicBezTo>
                    <a:pt x="5" y="2"/>
                    <a:pt x="1" y="7"/>
                    <a:pt x="0" y="12"/>
                  </a:cubicBezTo>
                  <a:cubicBezTo>
                    <a:pt x="0" y="14"/>
                    <a:pt x="1" y="15"/>
                    <a:pt x="1" y="17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A6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8150226" y="2311400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65A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8116888" y="2270125"/>
              <a:ext cx="33338" cy="44450"/>
            </a:xfrm>
            <a:custGeom>
              <a:avLst/>
              <a:gdLst>
                <a:gd name="T0" fmla="*/ 0 w 9"/>
                <a:gd name="T1" fmla="*/ 0 h 12"/>
                <a:gd name="T2" fmla="*/ 9 w 9"/>
                <a:gd name="T3" fmla="*/ 12 h 12"/>
                <a:gd name="T4" fmla="*/ 9 w 9"/>
                <a:gd name="T5" fmla="*/ 11 h 12"/>
                <a:gd name="T6" fmla="*/ 0 w 9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2">
                  <a:moveTo>
                    <a:pt x="0" y="0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8" y="6"/>
                    <a:pt x="4" y="2"/>
                    <a:pt x="0" y="0"/>
                  </a:cubicBezTo>
                </a:path>
              </a:pathLst>
            </a:custGeom>
            <a:solidFill>
              <a:srgbClr val="A6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8062913" y="2360613"/>
              <a:ext cx="60325" cy="33337"/>
            </a:xfrm>
            <a:custGeom>
              <a:avLst/>
              <a:gdLst>
                <a:gd name="T0" fmla="*/ 11 w 16"/>
                <a:gd name="T1" fmla="*/ 0 h 9"/>
                <a:gd name="T2" fmla="*/ 6 w 16"/>
                <a:gd name="T3" fmla="*/ 1 h 9"/>
                <a:gd name="T4" fmla="*/ 3 w 16"/>
                <a:gd name="T5" fmla="*/ 1 h 9"/>
                <a:gd name="T6" fmla="*/ 0 w 16"/>
                <a:gd name="T7" fmla="*/ 8 h 9"/>
                <a:gd name="T8" fmla="*/ 6 w 16"/>
                <a:gd name="T9" fmla="*/ 9 h 9"/>
                <a:gd name="T10" fmla="*/ 16 w 16"/>
                <a:gd name="T11" fmla="*/ 6 h 9"/>
                <a:gd name="T12" fmla="*/ 11 w 1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9">
                  <a:moveTo>
                    <a:pt x="11" y="0"/>
                  </a:moveTo>
                  <a:cubicBezTo>
                    <a:pt x="10" y="1"/>
                    <a:pt x="8" y="1"/>
                    <a:pt x="6" y="1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9"/>
                    <a:pt x="4" y="9"/>
                    <a:pt x="6" y="9"/>
                  </a:cubicBezTo>
                  <a:cubicBezTo>
                    <a:pt x="10" y="9"/>
                    <a:pt x="13" y="8"/>
                    <a:pt x="16" y="6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65A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1" name="Freeform 99"/>
            <p:cNvSpPr/>
            <p:nvPr/>
          </p:nvSpPr>
          <p:spPr bwMode="auto">
            <a:xfrm>
              <a:off x="8074026" y="2338388"/>
              <a:ext cx="30163" cy="25400"/>
            </a:xfrm>
            <a:custGeom>
              <a:avLst/>
              <a:gdLst>
                <a:gd name="T0" fmla="*/ 4 w 8"/>
                <a:gd name="T1" fmla="*/ 0 h 7"/>
                <a:gd name="T2" fmla="*/ 0 w 8"/>
                <a:gd name="T3" fmla="*/ 7 h 7"/>
                <a:gd name="T4" fmla="*/ 3 w 8"/>
                <a:gd name="T5" fmla="*/ 7 h 7"/>
                <a:gd name="T6" fmla="*/ 8 w 8"/>
                <a:gd name="T7" fmla="*/ 6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3" y="7"/>
                  </a:cubicBezTo>
                  <a:cubicBezTo>
                    <a:pt x="5" y="7"/>
                    <a:pt x="7" y="7"/>
                    <a:pt x="8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A6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8104188" y="2352675"/>
              <a:ext cx="30163" cy="30162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2 h 8"/>
                <a:gd name="T4" fmla="*/ 5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3" y="1"/>
                    <a:pt x="2" y="2"/>
                    <a:pt x="0" y="2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588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8047038" y="2360613"/>
              <a:ext cx="26988" cy="30162"/>
            </a:xfrm>
            <a:custGeom>
              <a:avLst/>
              <a:gdLst>
                <a:gd name="T0" fmla="*/ 4 w 7"/>
                <a:gd name="T1" fmla="*/ 0 h 8"/>
                <a:gd name="T2" fmla="*/ 0 w 7"/>
                <a:gd name="T3" fmla="*/ 6 h 8"/>
                <a:gd name="T4" fmla="*/ 4 w 7"/>
                <a:gd name="T5" fmla="*/ 8 h 8"/>
                <a:gd name="T6" fmla="*/ 7 w 7"/>
                <a:gd name="T7" fmla="*/ 1 h 8"/>
                <a:gd name="T8" fmla="*/ 4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4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2" y="7"/>
                    <a:pt x="4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</a:path>
              </a:pathLst>
            </a:custGeom>
            <a:solidFill>
              <a:srgbClr val="5887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8062913" y="2306638"/>
              <a:ext cx="60325" cy="57150"/>
            </a:xfrm>
            <a:custGeom>
              <a:avLst/>
              <a:gdLst>
                <a:gd name="T0" fmla="*/ 7 w 16"/>
                <a:gd name="T1" fmla="*/ 0 h 15"/>
                <a:gd name="T2" fmla="*/ 0 w 16"/>
                <a:gd name="T3" fmla="*/ 14 h 15"/>
                <a:gd name="T4" fmla="*/ 0 w 16"/>
                <a:gd name="T5" fmla="*/ 14 h 15"/>
                <a:gd name="T6" fmla="*/ 3 w 16"/>
                <a:gd name="T7" fmla="*/ 15 h 15"/>
                <a:gd name="T8" fmla="*/ 7 w 16"/>
                <a:gd name="T9" fmla="*/ 8 h 15"/>
                <a:gd name="T10" fmla="*/ 11 w 16"/>
                <a:gd name="T11" fmla="*/ 14 h 15"/>
                <a:gd name="T12" fmla="*/ 16 w 16"/>
                <a:gd name="T13" fmla="*/ 12 h 15"/>
                <a:gd name="T14" fmla="*/ 16 w 16"/>
                <a:gd name="T15" fmla="*/ 12 h 15"/>
                <a:gd name="T16" fmla="*/ 7 w 16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5">
                  <a:moveTo>
                    <a:pt x="7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2" y="15"/>
                    <a:pt x="3" y="1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3" y="14"/>
                    <a:pt x="14" y="13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8C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8021638" y="2262188"/>
              <a:ext cx="131763" cy="120650"/>
            </a:xfrm>
            <a:custGeom>
              <a:avLst/>
              <a:gdLst>
                <a:gd name="T0" fmla="*/ 17 w 35"/>
                <a:gd name="T1" fmla="*/ 0 h 32"/>
                <a:gd name="T2" fmla="*/ 17 w 35"/>
                <a:gd name="T3" fmla="*/ 0 h 32"/>
                <a:gd name="T4" fmla="*/ 10 w 35"/>
                <a:gd name="T5" fmla="*/ 1 h 32"/>
                <a:gd name="T6" fmla="*/ 1 w 35"/>
                <a:gd name="T7" fmla="*/ 18 h 32"/>
                <a:gd name="T8" fmla="*/ 0 w 35"/>
                <a:gd name="T9" fmla="*/ 21 h 32"/>
                <a:gd name="T10" fmla="*/ 7 w 35"/>
                <a:gd name="T11" fmla="*/ 32 h 32"/>
                <a:gd name="T12" fmla="*/ 11 w 35"/>
                <a:gd name="T13" fmla="*/ 26 h 32"/>
                <a:gd name="T14" fmla="*/ 18 w 35"/>
                <a:gd name="T15" fmla="*/ 12 h 32"/>
                <a:gd name="T16" fmla="*/ 27 w 35"/>
                <a:gd name="T17" fmla="*/ 24 h 32"/>
                <a:gd name="T18" fmla="*/ 30 w 35"/>
                <a:gd name="T19" fmla="*/ 29 h 32"/>
                <a:gd name="T20" fmla="*/ 35 w 35"/>
                <a:gd name="T21" fmla="*/ 17 h 32"/>
                <a:gd name="T22" fmla="*/ 35 w 35"/>
                <a:gd name="T23" fmla="*/ 17 h 32"/>
                <a:gd name="T24" fmla="*/ 34 w 35"/>
                <a:gd name="T25" fmla="*/ 14 h 32"/>
                <a:gd name="T26" fmla="*/ 34 w 35"/>
                <a:gd name="T27" fmla="*/ 14 h 32"/>
                <a:gd name="T28" fmla="*/ 25 w 35"/>
                <a:gd name="T29" fmla="*/ 2 h 32"/>
                <a:gd name="T30" fmla="*/ 17 w 35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32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2" y="0"/>
                    <a:pt x="10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5"/>
                    <a:pt x="3" y="29"/>
                    <a:pt x="7" y="32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3" y="26"/>
                    <a:pt x="35" y="22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6"/>
                    <a:pt x="34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2" y="1"/>
                    <a:pt x="20" y="0"/>
                    <a:pt x="17" y="0"/>
                  </a:cubicBezTo>
                </a:path>
              </a:pathLst>
            </a:custGeom>
            <a:solidFill>
              <a:srgbClr val="D3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6" name="Oval 104"/>
            <p:cNvSpPr>
              <a:spLocks noChangeArrowheads="1"/>
            </p:cNvSpPr>
            <p:nvPr/>
          </p:nvSpPr>
          <p:spPr bwMode="auto">
            <a:xfrm>
              <a:off x="8021638" y="2232025"/>
              <a:ext cx="131763" cy="131762"/>
            </a:xfrm>
            <a:prstGeom prst="ellipse">
              <a:avLst/>
            </a:prstGeom>
            <a:solidFill>
              <a:srgbClr val="4F5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07" name="Group 193" descr="e7d195523061f1c03a90ee8e42cb24248e56383cd534985688F9F494128731F165EE95AB4B0C0A38076AAEA07667B1565C446FC45FF01DFB0E885BCDBDF3A284F3DB14DA61DD97F0BAB2E6C668FB49314A8CDED4E4001B248A9464109E29F90B4B27C1CC5237DFB561D29728B3B26903EA3F68F8D4BE0B6F36CF0697E64D4D447287FD753F19782FB6AF54B149686CB7"/>
          <p:cNvGrpSpPr/>
          <p:nvPr/>
        </p:nvGrpSpPr>
        <p:grpSpPr>
          <a:xfrm>
            <a:off x="9299575" y="1947863"/>
            <a:ext cx="969963" cy="969962"/>
            <a:chOff x="9299575" y="1947863"/>
            <a:chExt cx="969963" cy="969962"/>
          </a:xfrm>
        </p:grpSpPr>
        <p:sp>
          <p:nvSpPr>
            <p:cNvPr id="108" name="Oval 108"/>
            <p:cNvSpPr>
              <a:spLocks noChangeArrowheads="1"/>
            </p:cNvSpPr>
            <p:nvPr/>
          </p:nvSpPr>
          <p:spPr bwMode="auto">
            <a:xfrm>
              <a:off x="9299575" y="1947863"/>
              <a:ext cx="969963" cy="96996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9" name="Freeform 109"/>
            <p:cNvSpPr/>
            <p:nvPr/>
          </p:nvSpPr>
          <p:spPr bwMode="auto">
            <a:xfrm>
              <a:off x="9572625" y="2205038"/>
              <a:ext cx="439738" cy="576262"/>
            </a:xfrm>
            <a:custGeom>
              <a:avLst/>
              <a:gdLst>
                <a:gd name="T0" fmla="*/ 112 w 116"/>
                <a:gd name="T1" fmla="*/ 0 h 152"/>
                <a:gd name="T2" fmla="*/ 44 w 116"/>
                <a:gd name="T3" fmla="*/ 0 h 152"/>
                <a:gd name="T4" fmla="*/ 40 w 116"/>
                <a:gd name="T5" fmla="*/ 2 h 152"/>
                <a:gd name="T6" fmla="*/ 8 w 116"/>
                <a:gd name="T7" fmla="*/ 66 h 152"/>
                <a:gd name="T8" fmla="*/ 9 w 116"/>
                <a:gd name="T9" fmla="*/ 70 h 152"/>
                <a:gd name="T10" fmla="*/ 12 w 116"/>
                <a:gd name="T11" fmla="*/ 72 h 152"/>
                <a:gd name="T12" fmla="*/ 34 w 116"/>
                <a:gd name="T13" fmla="*/ 72 h 152"/>
                <a:gd name="T14" fmla="*/ 0 w 116"/>
                <a:gd name="T15" fmla="*/ 146 h 152"/>
                <a:gd name="T16" fmla="*/ 2 w 116"/>
                <a:gd name="T17" fmla="*/ 151 h 152"/>
                <a:gd name="T18" fmla="*/ 4 w 116"/>
                <a:gd name="T19" fmla="*/ 152 h 152"/>
                <a:gd name="T20" fmla="*/ 7 w 116"/>
                <a:gd name="T21" fmla="*/ 151 h 152"/>
                <a:gd name="T22" fmla="*/ 103 w 116"/>
                <a:gd name="T23" fmla="*/ 71 h 152"/>
                <a:gd name="T24" fmla="*/ 104 w 116"/>
                <a:gd name="T25" fmla="*/ 67 h 152"/>
                <a:gd name="T26" fmla="*/ 100 w 116"/>
                <a:gd name="T27" fmla="*/ 64 h 152"/>
                <a:gd name="T28" fmla="*/ 76 w 116"/>
                <a:gd name="T29" fmla="*/ 64 h 152"/>
                <a:gd name="T30" fmla="*/ 115 w 116"/>
                <a:gd name="T31" fmla="*/ 6 h 152"/>
                <a:gd name="T32" fmla="*/ 116 w 116"/>
                <a:gd name="T33" fmla="*/ 2 h 152"/>
                <a:gd name="T34" fmla="*/ 112 w 116"/>
                <a:gd name="T3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152">
                  <a:moveTo>
                    <a:pt x="11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2" y="0"/>
                    <a:pt x="41" y="1"/>
                    <a:pt x="40" y="2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67"/>
                    <a:pt x="8" y="69"/>
                    <a:pt x="9" y="70"/>
                  </a:cubicBezTo>
                  <a:cubicBezTo>
                    <a:pt x="9" y="71"/>
                    <a:pt x="11" y="72"/>
                    <a:pt x="12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8"/>
                    <a:pt x="0" y="150"/>
                    <a:pt x="2" y="151"/>
                  </a:cubicBezTo>
                  <a:cubicBezTo>
                    <a:pt x="2" y="152"/>
                    <a:pt x="3" y="152"/>
                    <a:pt x="4" y="152"/>
                  </a:cubicBezTo>
                  <a:cubicBezTo>
                    <a:pt x="5" y="152"/>
                    <a:pt x="6" y="152"/>
                    <a:pt x="7" y="15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4" y="70"/>
                    <a:pt x="104" y="68"/>
                    <a:pt x="104" y="67"/>
                  </a:cubicBezTo>
                  <a:cubicBezTo>
                    <a:pt x="103" y="65"/>
                    <a:pt x="102" y="64"/>
                    <a:pt x="100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6" y="5"/>
                    <a:pt x="116" y="3"/>
                    <a:pt x="116" y="2"/>
                  </a:cubicBezTo>
                  <a:cubicBezTo>
                    <a:pt x="115" y="1"/>
                    <a:pt x="114" y="0"/>
                    <a:pt x="112" y="0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0" name="Freeform 110"/>
            <p:cNvSpPr/>
            <p:nvPr/>
          </p:nvSpPr>
          <p:spPr bwMode="auto">
            <a:xfrm>
              <a:off x="9572625" y="2174875"/>
              <a:ext cx="439738" cy="576262"/>
            </a:xfrm>
            <a:custGeom>
              <a:avLst/>
              <a:gdLst>
                <a:gd name="T0" fmla="*/ 116 w 116"/>
                <a:gd name="T1" fmla="*/ 2 h 152"/>
                <a:gd name="T2" fmla="*/ 112 w 116"/>
                <a:gd name="T3" fmla="*/ 0 h 152"/>
                <a:gd name="T4" fmla="*/ 44 w 116"/>
                <a:gd name="T5" fmla="*/ 0 h 152"/>
                <a:gd name="T6" fmla="*/ 40 w 116"/>
                <a:gd name="T7" fmla="*/ 2 h 152"/>
                <a:gd name="T8" fmla="*/ 8 w 116"/>
                <a:gd name="T9" fmla="*/ 66 h 152"/>
                <a:gd name="T10" fmla="*/ 9 w 116"/>
                <a:gd name="T11" fmla="*/ 70 h 152"/>
                <a:gd name="T12" fmla="*/ 12 w 116"/>
                <a:gd name="T13" fmla="*/ 72 h 152"/>
                <a:gd name="T14" fmla="*/ 34 w 116"/>
                <a:gd name="T15" fmla="*/ 72 h 152"/>
                <a:gd name="T16" fmla="*/ 0 w 116"/>
                <a:gd name="T17" fmla="*/ 146 h 152"/>
                <a:gd name="T18" fmla="*/ 2 w 116"/>
                <a:gd name="T19" fmla="*/ 151 h 152"/>
                <a:gd name="T20" fmla="*/ 4 w 116"/>
                <a:gd name="T21" fmla="*/ 152 h 152"/>
                <a:gd name="T22" fmla="*/ 7 w 116"/>
                <a:gd name="T23" fmla="*/ 151 h 152"/>
                <a:gd name="T24" fmla="*/ 103 w 116"/>
                <a:gd name="T25" fmla="*/ 71 h 152"/>
                <a:gd name="T26" fmla="*/ 104 w 116"/>
                <a:gd name="T27" fmla="*/ 67 h 152"/>
                <a:gd name="T28" fmla="*/ 100 w 116"/>
                <a:gd name="T29" fmla="*/ 64 h 152"/>
                <a:gd name="T30" fmla="*/ 76 w 116"/>
                <a:gd name="T31" fmla="*/ 64 h 152"/>
                <a:gd name="T32" fmla="*/ 115 w 116"/>
                <a:gd name="T33" fmla="*/ 6 h 152"/>
                <a:gd name="T34" fmla="*/ 116 w 116"/>
                <a:gd name="T35" fmla="*/ 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152">
                  <a:moveTo>
                    <a:pt x="116" y="2"/>
                  </a:moveTo>
                  <a:cubicBezTo>
                    <a:pt x="115" y="1"/>
                    <a:pt x="113" y="0"/>
                    <a:pt x="11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0"/>
                    <a:pt x="41" y="1"/>
                    <a:pt x="40" y="2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67"/>
                    <a:pt x="8" y="69"/>
                    <a:pt x="9" y="70"/>
                  </a:cubicBezTo>
                  <a:cubicBezTo>
                    <a:pt x="9" y="71"/>
                    <a:pt x="11" y="72"/>
                    <a:pt x="12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8"/>
                    <a:pt x="0" y="150"/>
                    <a:pt x="2" y="151"/>
                  </a:cubicBezTo>
                  <a:cubicBezTo>
                    <a:pt x="2" y="152"/>
                    <a:pt x="3" y="152"/>
                    <a:pt x="4" y="152"/>
                  </a:cubicBezTo>
                  <a:cubicBezTo>
                    <a:pt x="5" y="152"/>
                    <a:pt x="6" y="152"/>
                    <a:pt x="7" y="15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4" y="70"/>
                    <a:pt x="104" y="68"/>
                    <a:pt x="104" y="67"/>
                  </a:cubicBezTo>
                  <a:cubicBezTo>
                    <a:pt x="103" y="65"/>
                    <a:pt x="102" y="64"/>
                    <a:pt x="100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6" y="5"/>
                    <a:pt x="116" y="3"/>
                    <a:pt x="116" y="2"/>
                  </a:cubicBezTo>
                </a:path>
              </a:pathLst>
            </a:custGeom>
            <a:solidFill>
              <a:srgbClr val="F5CF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11" name="Group 68" descr="e7d195523061f1c03a90ee8e42cb24248e56383cd534985688F9F494128731F165EE95AB4B0C0A38076AAEA07667B1565C446FC45FF01DFB0E885BCDBDF3A284F3DB14DA61DD97F0BAB2E6C668FB49314A8CDED4E4001B248A9464109E29F90B4B27C1CC5237DFB561D29728B3B26903EA3F68F8D4BE0B6F36CF0697E64D4D447287FD753F19782FB6AF54B149686CB7"/>
          <p:cNvGrpSpPr/>
          <p:nvPr/>
        </p:nvGrpSpPr>
        <p:grpSpPr>
          <a:xfrm>
            <a:off x="1102511" y="3683249"/>
            <a:ext cx="1800110" cy="929557"/>
            <a:chOff x="8309546" y="1756270"/>
            <a:chExt cx="1800110" cy="929557"/>
          </a:xfrm>
        </p:grpSpPr>
        <p:sp>
          <p:nvSpPr>
            <p:cNvPr id="112" name="TextBox 69"/>
            <p:cNvSpPr txBox="1"/>
            <p:nvPr/>
          </p:nvSpPr>
          <p:spPr>
            <a:xfrm>
              <a:off x="8309548" y="2141644"/>
              <a:ext cx="1800108" cy="544183"/>
            </a:xfrm>
            <a:prstGeom prst="rect">
              <a:avLst/>
            </a:prstGeom>
            <a:noFill/>
          </p:spPr>
          <p:txBody>
            <a:bodyPr wrap="square" rIns="144000" bIns="36000" numCol="1" spcCol="360000" rtlCol="0">
              <a:spAutoFit/>
            </a:bodyPr>
            <a:lstStyle/>
            <a:p>
              <a:pPr algn="dist"/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Click to add your text click to add your text click to add your text</a:t>
              </a:r>
              <a:endParaRPr lang="en-US" sz="1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3" name="Rectangle 70"/>
            <p:cNvSpPr/>
            <p:nvPr/>
          </p:nvSpPr>
          <p:spPr>
            <a:xfrm>
              <a:off x="8309546" y="1756270"/>
              <a:ext cx="15342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en-US" sz="16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Great service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4" name="Group 176" descr="e7d195523061f1c03a90ee8e42cb24248e56383cd534985688F9F494128731F165EE95AB4B0C0A38076AAEA07667B1565C446FC45FF01DFB0E885BCDBDF3A284F3DB14DA61DD97F0BAB2E6C668FB49314A8CDED4E4001B248A9464109E29F90B4B27C1CC5237DFB561D29728B3B26903EA3F68F8D4BE0B6F36CF0697E64D4D447287FD753F19782FB6AF54B149686CB7"/>
          <p:cNvGrpSpPr/>
          <p:nvPr/>
        </p:nvGrpSpPr>
        <p:grpSpPr>
          <a:xfrm>
            <a:off x="3149228" y="3683249"/>
            <a:ext cx="1800110" cy="929557"/>
            <a:chOff x="8309546" y="1756270"/>
            <a:chExt cx="1800110" cy="929557"/>
          </a:xfrm>
        </p:grpSpPr>
        <p:sp>
          <p:nvSpPr>
            <p:cNvPr id="115" name="TextBox 177"/>
            <p:cNvSpPr txBox="1"/>
            <p:nvPr/>
          </p:nvSpPr>
          <p:spPr>
            <a:xfrm>
              <a:off x="8309548" y="2141644"/>
              <a:ext cx="1800108" cy="544183"/>
            </a:xfrm>
            <a:prstGeom prst="rect">
              <a:avLst/>
            </a:prstGeom>
            <a:noFill/>
          </p:spPr>
          <p:txBody>
            <a:bodyPr wrap="square" rIns="144000" bIns="36000" numCol="1" spcCol="360000" rtlCol="0">
              <a:spAutoFit/>
            </a:bodyPr>
            <a:lstStyle/>
            <a:p>
              <a:pPr algn="dist"/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Click to add your text click to add your text click to add your text</a:t>
              </a:r>
              <a:endParaRPr lang="en-US" sz="1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6" name="Rectangle 178"/>
            <p:cNvSpPr/>
            <p:nvPr/>
          </p:nvSpPr>
          <p:spPr>
            <a:xfrm>
              <a:off x="8309546" y="1756270"/>
              <a:ext cx="103265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en-US" sz="16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Analysis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7" name="Group 179" descr="e7d195523061f1c03a90ee8e42cb24248e56383cd534985688F9F494128731F165EE95AB4B0C0A38076AAEA07667B1565C446FC45FF01DFB0E885BCDBDF3A284F3DB14DA61DD97F0BAB2E6C668FB49314A8CDED4E4001B248A9464109E29F90B4B27C1CC5237DFB561D29728B3B26903EA3F68F8D4BE0B6F36CF0697E64D4D447287FD753F19782FB6AF54B149686CB7"/>
          <p:cNvGrpSpPr/>
          <p:nvPr/>
        </p:nvGrpSpPr>
        <p:grpSpPr>
          <a:xfrm>
            <a:off x="5195945" y="3683249"/>
            <a:ext cx="1800110" cy="929557"/>
            <a:chOff x="8309546" y="1756270"/>
            <a:chExt cx="1800110" cy="929557"/>
          </a:xfrm>
        </p:grpSpPr>
        <p:sp>
          <p:nvSpPr>
            <p:cNvPr id="118" name="TextBox 180"/>
            <p:cNvSpPr txBox="1"/>
            <p:nvPr/>
          </p:nvSpPr>
          <p:spPr>
            <a:xfrm>
              <a:off x="8309548" y="2141644"/>
              <a:ext cx="1800108" cy="544183"/>
            </a:xfrm>
            <a:prstGeom prst="rect">
              <a:avLst/>
            </a:prstGeom>
            <a:noFill/>
          </p:spPr>
          <p:txBody>
            <a:bodyPr wrap="square" rIns="144000" bIns="36000" numCol="1" spcCol="360000" rtlCol="0">
              <a:spAutoFit/>
            </a:bodyPr>
            <a:lstStyle/>
            <a:p>
              <a:pPr algn="dist"/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Click to add your text click to add your text click to add your text</a:t>
              </a:r>
              <a:endParaRPr lang="en-US" sz="1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9" name="Rectangle 181"/>
            <p:cNvSpPr/>
            <p:nvPr/>
          </p:nvSpPr>
          <p:spPr>
            <a:xfrm>
              <a:off x="8309546" y="1756270"/>
              <a:ext cx="14051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en-US" sz="16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Web design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0" name="Group 182" descr="e7d195523061f1c03a90ee8e42cb24248e56383cd534985688F9F494128731F165EE95AB4B0C0A38076AAEA07667B1565C446FC45FF01DFB0E885BCDBDF3A284F3DB14DA61DD97F0BAB2E6C668FB49314A8CDED4E4001B248A9464109E29F90B4B27C1CC5237DFB561D29728B3B26903EA3F68F8D4BE0B6F36CF0697E64D4D447287FD753F19782FB6AF54B149686CB7"/>
          <p:cNvGrpSpPr/>
          <p:nvPr/>
        </p:nvGrpSpPr>
        <p:grpSpPr>
          <a:xfrm>
            <a:off x="7242662" y="3683249"/>
            <a:ext cx="1800110" cy="929557"/>
            <a:chOff x="8309546" y="1756270"/>
            <a:chExt cx="1800110" cy="929557"/>
          </a:xfrm>
        </p:grpSpPr>
        <p:sp>
          <p:nvSpPr>
            <p:cNvPr id="121" name="TextBox 183"/>
            <p:cNvSpPr txBox="1"/>
            <p:nvPr/>
          </p:nvSpPr>
          <p:spPr>
            <a:xfrm>
              <a:off x="8309548" y="2141644"/>
              <a:ext cx="1800108" cy="544183"/>
            </a:xfrm>
            <a:prstGeom prst="rect">
              <a:avLst/>
            </a:prstGeom>
            <a:noFill/>
          </p:spPr>
          <p:txBody>
            <a:bodyPr wrap="square" rIns="144000" bIns="36000" numCol="1" spcCol="360000" rtlCol="0">
              <a:spAutoFit/>
            </a:bodyPr>
            <a:lstStyle/>
            <a:p>
              <a:pPr algn="dist"/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Click to add your text click to add your text click to add your text</a:t>
              </a:r>
              <a:endParaRPr lang="en-US" sz="1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2" name="Rectangle 184"/>
            <p:cNvSpPr/>
            <p:nvPr/>
          </p:nvSpPr>
          <p:spPr>
            <a:xfrm>
              <a:off x="8309546" y="1756270"/>
              <a:ext cx="124803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en-US" sz="16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Increasing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3" name="Group 185" descr="e7d195523061f1c03a90ee8e42cb24248e56383cd534985688F9F494128731F165EE95AB4B0C0A38076AAEA07667B1565C446FC45FF01DFB0E885BCDBDF3A284F3DB14DA61DD97F0BAB2E6C668FB49314A8CDED4E4001B248A9464109E29F90B4B27C1CC5237DFB561D29728B3B26903EA3F68F8D4BE0B6F36CF0697E64D4D447287FD753F19782FB6AF54B149686CB7"/>
          <p:cNvGrpSpPr/>
          <p:nvPr/>
        </p:nvGrpSpPr>
        <p:grpSpPr>
          <a:xfrm>
            <a:off x="9289379" y="3683249"/>
            <a:ext cx="1800110" cy="929557"/>
            <a:chOff x="8309546" y="1756270"/>
            <a:chExt cx="1800110" cy="929557"/>
          </a:xfrm>
        </p:grpSpPr>
        <p:sp>
          <p:nvSpPr>
            <p:cNvPr id="124" name="TextBox 186"/>
            <p:cNvSpPr txBox="1"/>
            <p:nvPr/>
          </p:nvSpPr>
          <p:spPr>
            <a:xfrm>
              <a:off x="8309548" y="2141644"/>
              <a:ext cx="1800108" cy="544183"/>
            </a:xfrm>
            <a:prstGeom prst="rect">
              <a:avLst/>
            </a:prstGeom>
            <a:noFill/>
          </p:spPr>
          <p:txBody>
            <a:bodyPr wrap="square" rIns="144000" bIns="36000" numCol="1" spcCol="360000" rtlCol="0">
              <a:spAutoFit/>
            </a:bodyPr>
            <a:lstStyle/>
            <a:p>
              <a:pPr algn="dist"/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Click to add your text click to add your text click to add your text</a:t>
              </a:r>
              <a:endParaRPr lang="en-US" sz="1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5" name="Rectangle 187"/>
            <p:cNvSpPr/>
            <p:nvPr/>
          </p:nvSpPr>
          <p:spPr>
            <a:xfrm>
              <a:off x="8309546" y="1756270"/>
              <a:ext cx="14686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en-US" sz="16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Easy success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26" name="Title 5" descr="e7d195523061f1c03a90ee8e42cb24248e56383cd534985688F9F494128731F165EE95AB4B0C0A38076AAEA07667B1565C446FC45FF01DFB0E885BCDBDF3A284F3DB14DA61DD97F0BAB2E6C668FB49314A8CDED4E4001B248A9464109E29F90B4B27C1CC5237DFB561D29728B3B26903EA3F68F8D4BE0B6F36CF0697E64D4D447287FD753F19782FB6AF54B149686CB7"/>
          <p:cNvSpPr txBox="1"/>
          <p:nvPr/>
        </p:nvSpPr>
        <p:spPr>
          <a:xfrm>
            <a:off x="1981200" y="46933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  <a:t>OUR SERVICES</a:t>
            </a:r>
            <a:endParaRPr lang="en-US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7" name="矩形 126" descr="e7d195523061f1c03a90ee8e42cb24248e56383cd534985688F9F494128731F165EE95AB4B0C0A38076AAEA07667B1565C446FC45FF01DFB0E885BCDBDF3A284F3DB14DA61DD97F0BAB2E6C668FB49314A8CDED4E4001B248A9464109E29F90B4B27C1CC5237DFB561D29728B3B26903EA3F68F8D4BE0B6F36CF0697E64D4D447287FD753F19782FB6AF54B149686CB7"/>
          <p:cNvSpPr/>
          <p:nvPr/>
        </p:nvSpPr>
        <p:spPr>
          <a:xfrm>
            <a:off x="0" y="1"/>
            <a:ext cx="12192000" cy="171449"/>
          </a:xfrm>
          <a:prstGeom prst="rect">
            <a:avLst/>
          </a:prstGeom>
          <a:gradFill flip="none" rotWithShape="1">
            <a:gsLst>
              <a:gs pos="13000">
                <a:schemeClr val="accent4">
                  <a:lumMod val="75000"/>
                </a:schemeClr>
              </a:gs>
              <a:gs pos="81000">
                <a:schemeClr val="accent2">
                  <a:alpha val="77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e7d195523061f1c0" descr="e7d195523061f1c03a90ee8e42cb24248e56383cd534985688F9F494128731F165EE95AB4B0C0A38076AAEA07667B1565C446FC45FF01DFB0E885BCDBDF3A284F3DB14DA61DD97F0BAB2E6C668FB49314A8CDED4E4001B248A9464109E29F90B4B27C1CC5237DFB561D29728B3B26903EA3F68F8D4BE0B6F36CF0697E64D4D447287FD753F19782FB6AF54B149686CB7" hidden="1"/>
          <p:cNvSpPr txBox="1"/>
          <p:nvPr/>
        </p:nvSpPr>
        <p:spPr>
          <a:xfrm>
            <a:off x="-355600" y="1803400"/>
            <a:ext cx="32201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49314A8CDED4E4001B248A9464109E29F90B4B27C1CC5237DFB561D29728B3B26903EA3F68F8D4BE0B6F36CF0697E64D4D447287FD753F19782FB6AF54B149686CB7</a:t>
            </a:r>
            <a:endParaRPr lang="zh-CN" altLang="en-US" sz="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A-1"/>
          <p:cNvSpPr/>
          <p:nvPr>
            <p:custDataLst>
              <p:tags r:id="rId1"/>
            </p:custDataLst>
          </p:nvPr>
        </p:nvSpPr>
        <p:spPr>
          <a:xfrm>
            <a:off x="5016500" y="3911601"/>
            <a:ext cx="2159000" cy="812800"/>
          </a:xfrm>
          <a:prstGeom prst="roundRect">
            <a:avLst>
              <a:gd name="adj" fmla="val 47024"/>
            </a:avLst>
          </a:prstGeom>
          <a:solidFill>
            <a:srgbClr val="CEDBEA"/>
          </a:soli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>
              <a:solidFill>
                <a:schemeClr val="lt1"/>
              </a:solidFill>
            </a:endParaRPr>
          </a:p>
        </p:txBody>
      </p:sp>
      <p:sp>
        <p:nvSpPr>
          <p:cNvPr id="94" name="PA-圆角矩形 23"/>
          <p:cNvSpPr/>
          <p:nvPr>
            <p:custDataLst>
              <p:tags r:id="rId2"/>
            </p:custDataLst>
          </p:nvPr>
        </p:nvSpPr>
        <p:spPr>
          <a:xfrm>
            <a:off x="2609432" y="3296023"/>
            <a:ext cx="9938168" cy="2659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5" name="PA-圆角矩形 24"/>
          <p:cNvSpPr/>
          <p:nvPr>
            <p:custDataLst>
              <p:tags r:id="rId3"/>
            </p:custDataLst>
          </p:nvPr>
        </p:nvSpPr>
        <p:spPr>
          <a:xfrm>
            <a:off x="5690108" y="3331884"/>
            <a:ext cx="811784" cy="194232"/>
          </a:xfrm>
          <a:prstGeom prst="roundRect">
            <a:avLst>
              <a:gd name="adj" fmla="val 50000"/>
            </a:avLst>
          </a:prstGeom>
          <a:solidFill>
            <a:srgbClr val="CEDBEA"/>
          </a:solidFill>
          <a:ln w="12700">
            <a:gradFill flip="none" rotWithShape="1">
              <a:gsLst>
                <a:gs pos="47000">
                  <a:srgbClr val="EAF0F7"/>
                </a:gs>
                <a:gs pos="86000">
                  <a:srgbClr val="8BA3BF">
                    <a:lumMod val="75000"/>
                    <a:lumOff val="25000"/>
                  </a:srgb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 useBgFill="1">
        <p:nvSpPr>
          <p:cNvPr id="99" name="PA-圆角矩形 98"/>
          <p:cNvSpPr/>
          <p:nvPr>
            <p:custDataLst>
              <p:tags r:id="rId4"/>
            </p:custDataLst>
          </p:nvPr>
        </p:nvSpPr>
        <p:spPr>
          <a:xfrm rot="2700000">
            <a:off x="456060" y="2427735"/>
            <a:ext cx="2002530" cy="2002530"/>
          </a:xfrm>
          <a:prstGeom prst="roundRect">
            <a:avLst/>
          </a:prstGeom>
          <a:ln w="254000">
            <a:gradFill flip="none" rotWithShape="1">
              <a:gsLst>
                <a:gs pos="15000">
                  <a:schemeClr val="bg1">
                    <a:alpha val="94000"/>
                  </a:schemeClr>
                </a:gs>
                <a:gs pos="76000">
                  <a:srgbClr val="D4E1ED">
                    <a:lumMod val="75000"/>
                  </a:srgbClr>
                </a:gs>
              </a:gsLst>
              <a:lin ang="6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PA-图形 100"/>
          <p:cNvSpPr/>
          <p:nvPr>
            <p:custDataLst>
              <p:tags r:id="rId5"/>
            </p:custDataLst>
          </p:nvPr>
        </p:nvSpPr>
        <p:spPr>
          <a:xfrm>
            <a:off x="896002" y="2924383"/>
            <a:ext cx="1122646" cy="1122646"/>
          </a:xfrm>
          <a:custGeom>
            <a:avLst/>
            <a:gdLst>
              <a:gd name="connsiteX0" fmla="*/ 519190 w 1038380"/>
              <a:gd name="connsiteY0" fmla="*/ 1038381 h 1038380"/>
              <a:gd name="connsiteX1" fmla="*/ 0 w 1038380"/>
              <a:gd name="connsiteY1" fmla="*/ 519190 h 1038380"/>
              <a:gd name="connsiteX2" fmla="*/ 519190 w 1038380"/>
              <a:gd name="connsiteY2" fmla="*/ 0 h 1038380"/>
              <a:gd name="connsiteX3" fmla="*/ 1038381 w 1038380"/>
              <a:gd name="connsiteY3" fmla="*/ 519190 h 1038380"/>
              <a:gd name="connsiteX4" fmla="*/ 519190 w 1038380"/>
              <a:gd name="connsiteY4" fmla="*/ 1038381 h 1038380"/>
              <a:gd name="connsiteX5" fmla="*/ 519190 w 1038380"/>
              <a:gd name="connsiteY5" fmla="*/ 94398 h 1038380"/>
              <a:gd name="connsiteX6" fmla="*/ 94398 w 1038380"/>
              <a:gd name="connsiteY6" fmla="*/ 519190 h 1038380"/>
              <a:gd name="connsiteX7" fmla="*/ 519190 w 1038380"/>
              <a:gd name="connsiteY7" fmla="*/ 943983 h 1038380"/>
              <a:gd name="connsiteX8" fmla="*/ 943983 w 1038380"/>
              <a:gd name="connsiteY8" fmla="*/ 519190 h 1038380"/>
              <a:gd name="connsiteX9" fmla="*/ 519190 w 1038380"/>
              <a:gd name="connsiteY9" fmla="*/ 94398 h 1038380"/>
              <a:gd name="connsiteX10" fmla="*/ 707988 w 1038380"/>
              <a:gd name="connsiteY10" fmla="*/ 566389 h 1038380"/>
              <a:gd name="connsiteX11" fmla="*/ 600496 w 1038380"/>
              <a:gd name="connsiteY11" fmla="*/ 566389 h 1038380"/>
              <a:gd name="connsiteX12" fmla="*/ 519190 w 1038380"/>
              <a:gd name="connsiteY12" fmla="*/ 613588 h 1038380"/>
              <a:gd name="connsiteX13" fmla="*/ 424792 w 1038380"/>
              <a:gd name="connsiteY13" fmla="*/ 519190 h 1038380"/>
              <a:gd name="connsiteX14" fmla="*/ 471991 w 1038380"/>
              <a:gd name="connsiteY14" fmla="*/ 437885 h 1038380"/>
              <a:gd name="connsiteX15" fmla="*/ 471991 w 1038380"/>
              <a:gd name="connsiteY15" fmla="*/ 235995 h 1038380"/>
              <a:gd name="connsiteX16" fmla="*/ 519190 w 1038380"/>
              <a:gd name="connsiteY16" fmla="*/ 188796 h 1038380"/>
              <a:gd name="connsiteX17" fmla="*/ 566389 w 1038380"/>
              <a:gd name="connsiteY17" fmla="*/ 235995 h 1038380"/>
              <a:gd name="connsiteX18" fmla="*/ 566389 w 1038380"/>
              <a:gd name="connsiteY18" fmla="*/ 437885 h 1038380"/>
              <a:gd name="connsiteX19" fmla="*/ 600693 w 1038380"/>
              <a:gd name="connsiteY19" fmla="*/ 471991 h 1038380"/>
              <a:gd name="connsiteX20" fmla="*/ 707986 w 1038380"/>
              <a:gd name="connsiteY20" fmla="*/ 471991 h 1038380"/>
              <a:gd name="connsiteX21" fmla="*/ 755185 w 1038380"/>
              <a:gd name="connsiteY21" fmla="*/ 519190 h 1038380"/>
              <a:gd name="connsiteX22" fmla="*/ 707988 w 1038380"/>
              <a:gd name="connsiteY22" fmla="*/ 566389 h 103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038380" h="1038380">
                <a:moveTo>
                  <a:pt x="519190" y="1038381"/>
                </a:moveTo>
                <a:cubicBezTo>
                  <a:pt x="232451" y="1038381"/>
                  <a:pt x="0" y="805930"/>
                  <a:pt x="0" y="519190"/>
                </a:cubicBezTo>
                <a:cubicBezTo>
                  <a:pt x="0" y="232451"/>
                  <a:pt x="232452" y="0"/>
                  <a:pt x="519190" y="0"/>
                </a:cubicBezTo>
                <a:cubicBezTo>
                  <a:pt x="805929" y="0"/>
                  <a:pt x="1038381" y="232451"/>
                  <a:pt x="1038381" y="519190"/>
                </a:cubicBezTo>
                <a:cubicBezTo>
                  <a:pt x="1038381" y="805930"/>
                  <a:pt x="805930" y="1038381"/>
                  <a:pt x="519190" y="1038381"/>
                </a:cubicBezTo>
                <a:close/>
                <a:moveTo>
                  <a:pt x="519190" y="94398"/>
                </a:moveTo>
                <a:cubicBezTo>
                  <a:pt x="284583" y="94398"/>
                  <a:pt x="94398" y="284582"/>
                  <a:pt x="94398" y="519190"/>
                </a:cubicBezTo>
                <a:cubicBezTo>
                  <a:pt x="94398" y="753799"/>
                  <a:pt x="284582" y="943983"/>
                  <a:pt x="519190" y="943983"/>
                </a:cubicBezTo>
                <a:cubicBezTo>
                  <a:pt x="753799" y="943983"/>
                  <a:pt x="943983" y="753799"/>
                  <a:pt x="943983" y="519190"/>
                </a:cubicBezTo>
                <a:cubicBezTo>
                  <a:pt x="943983" y="284582"/>
                  <a:pt x="753799" y="94398"/>
                  <a:pt x="519190" y="94398"/>
                </a:cubicBezTo>
                <a:close/>
                <a:moveTo>
                  <a:pt x="707988" y="566389"/>
                </a:moveTo>
                <a:lnTo>
                  <a:pt x="600496" y="566389"/>
                </a:lnTo>
                <a:cubicBezTo>
                  <a:pt x="584146" y="594487"/>
                  <a:pt x="554042" y="613588"/>
                  <a:pt x="519190" y="613588"/>
                </a:cubicBezTo>
                <a:cubicBezTo>
                  <a:pt x="467055" y="613588"/>
                  <a:pt x="424792" y="571326"/>
                  <a:pt x="424792" y="519190"/>
                </a:cubicBezTo>
                <a:cubicBezTo>
                  <a:pt x="424792" y="484339"/>
                  <a:pt x="443894" y="454234"/>
                  <a:pt x="471991" y="437885"/>
                </a:cubicBezTo>
                <a:lnTo>
                  <a:pt x="471991" y="235995"/>
                </a:lnTo>
                <a:cubicBezTo>
                  <a:pt x="471991" y="209927"/>
                  <a:pt x="493122" y="188796"/>
                  <a:pt x="519190" y="188796"/>
                </a:cubicBezTo>
                <a:cubicBezTo>
                  <a:pt x="545259" y="188796"/>
                  <a:pt x="566389" y="209927"/>
                  <a:pt x="566389" y="235995"/>
                </a:cubicBezTo>
                <a:lnTo>
                  <a:pt x="566389" y="437885"/>
                </a:lnTo>
                <a:cubicBezTo>
                  <a:pt x="580556" y="446128"/>
                  <a:pt x="592368" y="457872"/>
                  <a:pt x="600693" y="471991"/>
                </a:cubicBezTo>
                <a:lnTo>
                  <a:pt x="707986" y="471991"/>
                </a:lnTo>
                <a:cubicBezTo>
                  <a:pt x="734055" y="471991"/>
                  <a:pt x="755185" y="493122"/>
                  <a:pt x="755185" y="519190"/>
                </a:cubicBezTo>
                <a:cubicBezTo>
                  <a:pt x="755187" y="545259"/>
                  <a:pt x="734055" y="566389"/>
                  <a:pt x="707988" y="566389"/>
                </a:cubicBezTo>
                <a:close/>
              </a:path>
            </a:pathLst>
          </a:custGeom>
          <a:gradFill flip="none" rotWithShape="1">
            <a:gsLst>
              <a:gs pos="100000">
                <a:srgbClr val="B8CEDB"/>
              </a:gs>
              <a:gs pos="0">
                <a:srgbClr val="D6E2EE"/>
              </a:gs>
            </a:gsLst>
            <a:lin ang="2700000" scaled="1"/>
            <a:tileRect/>
          </a:gradFill>
          <a:ln>
            <a:noFill/>
          </a:ln>
          <a:effectLst>
            <a:innerShdw blurRad="63500" dist="50800" dir="13500000">
              <a:srgbClr val="739EB9"/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" name="PA-文本框 102"/>
          <p:cNvSpPr txBox="1"/>
          <p:nvPr>
            <p:custDataLst>
              <p:tags r:id="rId6"/>
            </p:custDataLst>
          </p:nvPr>
        </p:nvSpPr>
        <p:spPr>
          <a:xfrm>
            <a:off x="517128" y="462972"/>
            <a:ext cx="4172743" cy="768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ym typeface="+mn-ea"/>
              </a:rPr>
              <a:t>情感倾向分类</a:t>
            </a:r>
            <a:endParaRPr lang="zh-CN" altLang="en-US" dirty="0"/>
          </a:p>
        </p:txBody>
      </p:sp>
      <p:sp>
        <p:nvSpPr>
          <p:cNvPr id="101" name="PA-圆角矩形 23"/>
          <p:cNvSpPr/>
          <p:nvPr>
            <p:custDataLst>
              <p:tags r:id="rId7"/>
            </p:custDataLst>
          </p:nvPr>
        </p:nvSpPr>
        <p:spPr>
          <a:xfrm>
            <a:off x="5857770" y="3191061"/>
            <a:ext cx="476459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5" name="PA-圆角矩形 23"/>
          <p:cNvSpPr/>
          <p:nvPr>
            <p:custDataLst>
              <p:tags r:id="rId8"/>
            </p:custDataLst>
          </p:nvPr>
        </p:nvSpPr>
        <p:spPr>
          <a:xfrm>
            <a:off x="9354499" y="3191061"/>
            <a:ext cx="475200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6" name="PA-椭圆 13"/>
          <p:cNvSpPr/>
          <p:nvPr>
            <p:custDataLst>
              <p:tags r:id="rId9"/>
            </p:custDataLst>
          </p:nvPr>
        </p:nvSpPr>
        <p:spPr>
          <a:xfrm>
            <a:off x="5902659" y="3235659"/>
            <a:ext cx="386681" cy="386681"/>
          </a:xfrm>
          <a:prstGeom prst="ellipse">
            <a:avLst/>
          </a:prstGeom>
          <a:gradFill>
            <a:gsLst>
              <a:gs pos="0">
                <a:srgbClr val="04DFFB"/>
              </a:gs>
              <a:gs pos="31000">
                <a:srgbClr val="00B0F0"/>
              </a:gs>
              <a:gs pos="79000">
                <a:srgbClr val="9340F5"/>
              </a:gs>
            </a:gsLst>
            <a:lin ang="2700000" scaled="1"/>
          </a:gradFill>
          <a:ln w="6350">
            <a:gradFill flip="none" rotWithShape="1"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" dist="25400" dir="135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PA-圆角矩形 107"/>
          <p:cNvSpPr/>
          <p:nvPr>
            <p:custDataLst>
              <p:tags r:id="rId10"/>
            </p:custDataLst>
          </p:nvPr>
        </p:nvSpPr>
        <p:spPr>
          <a:xfrm>
            <a:off x="5027645" y="3886200"/>
            <a:ext cx="2136709" cy="876300"/>
          </a:xfrm>
          <a:prstGeom prst="roundRect">
            <a:avLst>
              <a:gd name="adj" fmla="val 49685"/>
            </a:avLst>
          </a:prstGeom>
          <a:solidFill>
            <a:srgbClr val="D4E0ED"/>
          </a:solidFill>
          <a:ln w="254000">
            <a:gradFill flip="none" rotWithShape="1">
              <a:gsLst>
                <a:gs pos="42000">
                  <a:schemeClr val="bg1">
                    <a:alpha val="68000"/>
                  </a:schemeClr>
                </a:gs>
                <a:gs pos="60000">
                  <a:srgbClr val="D4E1ED">
                    <a:lumMod val="75000"/>
                  </a:srgbClr>
                </a:gs>
              </a:gsLst>
              <a:lin ang="42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PA-圆角矩形标注 1"/>
          <p:cNvSpPr/>
          <p:nvPr>
            <p:custDataLst>
              <p:tags r:id="rId11"/>
            </p:custDataLst>
          </p:nvPr>
        </p:nvSpPr>
        <p:spPr>
          <a:xfrm>
            <a:off x="4953000" y="579755"/>
            <a:ext cx="4730115" cy="2239645"/>
          </a:xfrm>
          <a:prstGeom prst="wedgeRoundRectCallout">
            <a:avLst>
              <a:gd name="adj1" fmla="val -25848"/>
              <a:gd name="adj2" fmla="val 68382"/>
              <a:gd name="adj3" fmla="val 16667"/>
            </a:avLst>
          </a:prstGeom>
          <a:gradFill flip="none" rotWithShape="1">
            <a:gsLst>
              <a:gs pos="0">
                <a:srgbClr val="D4E0ED">
                  <a:lumMod val="85000"/>
                  <a:lumOff val="15000"/>
                </a:srgbClr>
              </a:gs>
              <a:gs pos="100000">
                <a:srgbClr val="D4E0ED"/>
              </a:gs>
            </a:gsLst>
            <a:lin ang="5400000" scaled="1"/>
            <a:tileRect/>
          </a:gradFill>
          <a:ln w="254000">
            <a:gradFill flip="none" rotWithShape="1">
              <a:gsLst>
                <a:gs pos="37000">
                  <a:schemeClr val="bg1">
                    <a:alpha val="68000"/>
                  </a:schemeClr>
                </a:gs>
                <a:gs pos="53000">
                  <a:srgbClr val="D4E1ED">
                    <a:lumMod val="75000"/>
                  </a:srgbClr>
                </a:gs>
              </a:gsLst>
              <a:lin ang="42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PA-文本框 110"/>
          <p:cNvSpPr txBox="1"/>
          <p:nvPr>
            <p:custDataLst>
              <p:tags r:id="rId12"/>
            </p:custDataLst>
          </p:nvPr>
        </p:nvSpPr>
        <p:spPr>
          <a:xfrm>
            <a:off x="5549265" y="833755"/>
            <a:ext cx="2244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51607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ctr"/>
            <a:r>
              <a:rPr lang="zh-CN" altLang="en-US" sz="20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rPr>
              <a:t>粗略标记情感倾向</a:t>
            </a:r>
            <a:endParaRPr lang="zh-CN" altLang="en-US" sz="2000" dirty="0">
              <a:effectLst>
                <a:outerShdw blurRad="50800" dist="38100" dir="13500000" algn="br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113" name="PA-矩形 112"/>
          <p:cNvSpPr/>
          <p:nvPr>
            <p:custDataLst>
              <p:tags r:id="rId13"/>
            </p:custDataLst>
          </p:nvPr>
        </p:nvSpPr>
        <p:spPr>
          <a:xfrm>
            <a:off x="5353685" y="1232535"/>
            <a:ext cx="3554095" cy="1360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因为数据集中缺乏情感倾向的字段，所以我们为了方便起见：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1.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将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4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星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5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星的评论归类为积极情感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2.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将三星评论归类为中立情感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3.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将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1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星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2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星归类为消极情感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114" name="PA-文本框 113"/>
          <p:cNvSpPr txBox="1"/>
          <p:nvPr>
            <p:custDataLst>
              <p:tags r:id="rId14"/>
            </p:custDataLst>
          </p:nvPr>
        </p:nvSpPr>
        <p:spPr>
          <a:xfrm>
            <a:off x="5224264" y="3993572"/>
            <a:ext cx="1743472" cy="6451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600" dirty="0"/>
              <a:t>1</a:t>
            </a:r>
            <a:endParaRPr lang="zh-CN" altLang="en-US"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6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6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" dur="91" autoRev="1" fill="hold">
                                          <p:stCondLst>
                                            <p:cond delay="136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by x="110000" y="11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10" dur="91" autoRev="1" fill="hold">
                                          <p:stCondLst>
                                            <p:cond delay="318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by x="95000" y="95000"/>
                                      <p:from x="100000" y="100000"/>
                                      <p:to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A-圆角矩形 23"/>
          <p:cNvSpPr/>
          <p:nvPr>
            <p:custDataLst>
              <p:tags r:id="rId1"/>
            </p:custDataLst>
          </p:nvPr>
        </p:nvSpPr>
        <p:spPr>
          <a:xfrm>
            <a:off x="2609432" y="3296023"/>
            <a:ext cx="9938168" cy="2659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5" name="PA-圆角矩形 24"/>
          <p:cNvSpPr/>
          <p:nvPr>
            <p:custDataLst>
              <p:tags r:id="rId2"/>
            </p:custDataLst>
          </p:nvPr>
        </p:nvSpPr>
        <p:spPr>
          <a:xfrm>
            <a:off x="9185783" y="3331884"/>
            <a:ext cx="811784" cy="194232"/>
          </a:xfrm>
          <a:prstGeom prst="roundRect">
            <a:avLst>
              <a:gd name="adj" fmla="val 50000"/>
            </a:avLst>
          </a:prstGeom>
          <a:solidFill>
            <a:srgbClr val="CEDBEA"/>
          </a:solidFill>
          <a:ln w="12700">
            <a:gradFill flip="none" rotWithShape="1">
              <a:gsLst>
                <a:gs pos="47000">
                  <a:srgbClr val="EAF0F7"/>
                </a:gs>
                <a:gs pos="86000">
                  <a:srgbClr val="8BA3BF">
                    <a:lumMod val="75000"/>
                    <a:lumOff val="25000"/>
                  </a:srgb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3" name="文本框 102"/>
          <p:cNvSpPr txBox="1"/>
          <p:nvPr/>
        </p:nvSpPr>
        <p:spPr>
          <a:xfrm>
            <a:off x="517128" y="462972"/>
            <a:ext cx="4172743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时间轴概述</a:t>
            </a:r>
            <a:endParaRPr lang="zh-CN" altLang="en-US" dirty="0"/>
          </a:p>
        </p:txBody>
      </p:sp>
      <p:sp>
        <p:nvSpPr>
          <p:cNvPr id="101" name="PA-圆角矩形 23"/>
          <p:cNvSpPr/>
          <p:nvPr>
            <p:custDataLst>
              <p:tags r:id="rId3"/>
            </p:custDataLst>
          </p:nvPr>
        </p:nvSpPr>
        <p:spPr>
          <a:xfrm>
            <a:off x="5857770" y="3191061"/>
            <a:ext cx="476459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5" name="PA-圆角矩形 23"/>
          <p:cNvSpPr/>
          <p:nvPr>
            <p:custDataLst>
              <p:tags r:id="rId4"/>
            </p:custDataLst>
          </p:nvPr>
        </p:nvSpPr>
        <p:spPr>
          <a:xfrm>
            <a:off x="9354499" y="3191061"/>
            <a:ext cx="475200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6" name="PA-椭圆 13"/>
          <p:cNvSpPr/>
          <p:nvPr>
            <p:custDataLst>
              <p:tags r:id="rId5"/>
            </p:custDataLst>
          </p:nvPr>
        </p:nvSpPr>
        <p:spPr>
          <a:xfrm>
            <a:off x="9395159" y="3235659"/>
            <a:ext cx="386681" cy="386681"/>
          </a:xfrm>
          <a:prstGeom prst="ellipse">
            <a:avLst/>
          </a:prstGeom>
          <a:gradFill>
            <a:gsLst>
              <a:gs pos="0">
                <a:srgbClr val="04DFFB"/>
              </a:gs>
              <a:gs pos="31000">
                <a:srgbClr val="00B0F0"/>
              </a:gs>
              <a:gs pos="79000">
                <a:srgbClr val="9340F5"/>
              </a:gs>
            </a:gsLst>
            <a:lin ang="2700000" scaled="1"/>
          </a:gradFill>
          <a:ln w="6350">
            <a:gradFill flip="none" rotWithShape="1"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" dist="25400" dir="135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1"/>
          <p:cNvSpPr/>
          <p:nvPr/>
        </p:nvSpPr>
        <p:spPr>
          <a:xfrm>
            <a:off x="8509000" y="3916364"/>
            <a:ext cx="2159000" cy="812800"/>
          </a:xfrm>
          <a:prstGeom prst="roundRect">
            <a:avLst>
              <a:gd name="adj" fmla="val 47024"/>
            </a:avLst>
          </a:prstGeom>
          <a:solidFill>
            <a:srgbClr val="CEDBEA"/>
          </a:soli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>
              <a:solidFill>
                <a:schemeClr val="lt1"/>
              </a:solidFill>
            </a:endParaRPr>
          </a:p>
        </p:txBody>
      </p:sp>
      <p:sp>
        <p:nvSpPr>
          <p:cNvPr id="108" name="矩形: 圆角 107"/>
          <p:cNvSpPr/>
          <p:nvPr/>
        </p:nvSpPr>
        <p:spPr>
          <a:xfrm>
            <a:off x="8520145" y="3890963"/>
            <a:ext cx="2136709" cy="876300"/>
          </a:xfrm>
          <a:prstGeom prst="roundRect">
            <a:avLst>
              <a:gd name="adj" fmla="val 49685"/>
            </a:avLst>
          </a:prstGeom>
          <a:solidFill>
            <a:srgbClr val="D4E0ED"/>
          </a:solidFill>
          <a:ln w="254000">
            <a:gradFill flip="none" rotWithShape="1">
              <a:gsLst>
                <a:gs pos="42000">
                  <a:schemeClr val="bg1">
                    <a:alpha val="68000"/>
                  </a:schemeClr>
                </a:gs>
                <a:gs pos="60000">
                  <a:srgbClr val="D4E1ED">
                    <a:lumMod val="75000"/>
                  </a:srgbClr>
                </a:gs>
              </a:gsLst>
              <a:lin ang="42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9" name="对话气泡: 圆角矩形 108"/>
          <p:cNvSpPr/>
          <p:nvPr/>
        </p:nvSpPr>
        <p:spPr>
          <a:xfrm>
            <a:off x="5936615" y="638175"/>
            <a:ext cx="4584700" cy="2095500"/>
          </a:xfrm>
          <a:prstGeom prst="wedgeRoundRectCallout">
            <a:avLst>
              <a:gd name="adj1" fmla="val 30530"/>
              <a:gd name="adj2" fmla="val 70806"/>
              <a:gd name="adj3" fmla="val 16667"/>
            </a:avLst>
          </a:prstGeom>
          <a:gradFill flip="none" rotWithShape="1">
            <a:gsLst>
              <a:gs pos="0">
                <a:srgbClr val="D4E0ED">
                  <a:lumMod val="85000"/>
                  <a:lumOff val="15000"/>
                </a:srgbClr>
              </a:gs>
              <a:gs pos="100000">
                <a:srgbClr val="D4E0ED"/>
              </a:gs>
            </a:gsLst>
            <a:lin ang="5400000" scaled="1"/>
            <a:tileRect/>
          </a:gradFill>
          <a:ln w="254000">
            <a:gradFill flip="none" rotWithShape="1">
              <a:gsLst>
                <a:gs pos="37000">
                  <a:schemeClr val="bg1">
                    <a:alpha val="68000"/>
                  </a:schemeClr>
                </a:gs>
                <a:gs pos="53000">
                  <a:srgbClr val="D4E1ED">
                    <a:lumMod val="75000"/>
                  </a:srgbClr>
                </a:gs>
              </a:gsLst>
              <a:lin ang="42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0" name="组合 109"/>
          <p:cNvGrpSpPr/>
          <p:nvPr/>
        </p:nvGrpSpPr>
        <p:grpSpPr>
          <a:xfrm>
            <a:off x="6501765" y="1036336"/>
            <a:ext cx="3704045" cy="658590"/>
            <a:chOff x="-272140" y="4159448"/>
            <a:chExt cx="3704045" cy="658590"/>
          </a:xfrm>
        </p:grpSpPr>
        <p:sp>
          <p:nvSpPr>
            <p:cNvPr id="111" name="文本框 110"/>
            <p:cNvSpPr txBox="1"/>
            <p:nvPr/>
          </p:nvSpPr>
          <p:spPr>
            <a:xfrm>
              <a:off x="-272140" y="4159448"/>
              <a:ext cx="327977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600">
                  <a:solidFill>
                    <a:srgbClr val="516070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algn="r"/>
              <a:r>
                <a:rPr lang="zh-CN" sz="2000" dirty="0">
                  <a:effectLst>
                    <a:outerShdw blurRad="50800" dist="38100" dir="13500000" algn="br" rotWithShape="0">
                      <a:schemeClr val="bg1">
                        <a:alpha val="40000"/>
                      </a:schemeClr>
                    </a:outerShdw>
                  </a:effectLst>
                </a:rPr>
                <a:t>预处理评论文本</a:t>
              </a:r>
              <a:endParaRPr lang="zh-CN" altLang="en-US" sz="20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1559195" y="4511333"/>
              <a:ext cx="187271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altLang="zh-CN" sz="1400" cap="all" dirty="0">
                <a:solidFill>
                  <a:srgbClr val="516070"/>
                </a:solidFill>
                <a:latin typeface="+mj-ea"/>
                <a:ea typeface="+mj-ea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113" name="矩形 112"/>
          <p:cNvSpPr/>
          <p:nvPr/>
        </p:nvSpPr>
        <p:spPr>
          <a:xfrm>
            <a:off x="6151880" y="1577833"/>
            <a:ext cx="4254500" cy="598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先去除标点符号</a:t>
            </a:r>
            <a:r>
              <a:rPr 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并分词，并将文本进行向量化处理，方便机器学习模型处理</a:t>
            </a:r>
            <a:endParaRPr 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8716764" y="4005947"/>
            <a:ext cx="1743472" cy="6451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600" dirty="0"/>
              <a:t>2</a:t>
            </a:r>
            <a:endParaRPr lang="zh-CN" altLang="en-US" sz="3600" dirty="0"/>
          </a:p>
        </p:txBody>
      </p:sp>
      <p:sp useBgFill="1">
        <p:nvSpPr>
          <p:cNvPr id="115" name="矩形: 圆角 114"/>
          <p:cNvSpPr/>
          <p:nvPr/>
        </p:nvSpPr>
        <p:spPr>
          <a:xfrm rot="2700000">
            <a:off x="456060" y="2427735"/>
            <a:ext cx="2002530" cy="2002530"/>
          </a:xfrm>
          <a:prstGeom prst="roundRect">
            <a:avLst/>
          </a:prstGeom>
          <a:ln w="254000">
            <a:gradFill flip="none" rotWithShape="1">
              <a:gsLst>
                <a:gs pos="15000">
                  <a:schemeClr val="bg1">
                    <a:alpha val="94000"/>
                  </a:schemeClr>
                </a:gs>
                <a:gs pos="76000">
                  <a:srgbClr val="D4E1ED">
                    <a:lumMod val="75000"/>
                  </a:srgbClr>
                </a:gs>
              </a:gsLst>
              <a:lin ang="6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图形 100"/>
          <p:cNvSpPr/>
          <p:nvPr/>
        </p:nvSpPr>
        <p:spPr>
          <a:xfrm>
            <a:off x="896002" y="2924383"/>
            <a:ext cx="1122646" cy="1122646"/>
          </a:xfrm>
          <a:custGeom>
            <a:avLst/>
            <a:gdLst>
              <a:gd name="connsiteX0" fmla="*/ 519190 w 1038380"/>
              <a:gd name="connsiteY0" fmla="*/ 1038381 h 1038380"/>
              <a:gd name="connsiteX1" fmla="*/ 0 w 1038380"/>
              <a:gd name="connsiteY1" fmla="*/ 519190 h 1038380"/>
              <a:gd name="connsiteX2" fmla="*/ 519190 w 1038380"/>
              <a:gd name="connsiteY2" fmla="*/ 0 h 1038380"/>
              <a:gd name="connsiteX3" fmla="*/ 1038381 w 1038380"/>
              <a:gd name="connsiteY3" fmla="*/ 519190 h 1038380"/>
              <a:gd name="connsiteX4" fmla="*/ 519190 w 1038380"/>
              <a:gd name="connsiteY4" fmla="*/ 1038381 h 1038380"/>
              <a:gd name="connsiteX5" fmla="*/ 519190 w 1038380"/>
              <a:gd name="connsiteY5" fmla="*/ 94398 h 1038380"/>
              <a:gd name="connsiteX6" fmla="*/ 94398 w 1038380"/>
              <a:gd name="connsiteY6" fmla="*/ 519190 h 1038380"/>
              <a:gd name="connsiteX7" fmla="*/ 519190 w 1038380"/>
              <a:gd name="connsiteY7" fmla="*/ 943983 h 1038380"/>
              <a:gd name="connsiteX8" fmla="*/ 943983 w 1038380"/>
              <a:gd name="connsiteY8" fmla="*/ 519190 h 1038380"/>
              <a:gd name="connsiteX9" fmla="*/ 519190 w 1038380"/>
              <a:gd name="connsiteY9" fmla="*/ 94398 h 1038380"/>
              <a:gd name="connsiteX10" fmla="*/ 707988 w 1038380"/>
              <a:gd name="connsiteY10" fmla="*/ 566389 h 1038380"/>
              <a:gd name="connsiteX11" fmla="*/ 600496 w 1038380"/>
              <a:gd name="connsiteY11" fmla="*/ 566389 h 1038380"/>
              <a:gd name="connsiteX12" fmla="*/ 519190 w 1038380"/>
              <a:gd name="connsiteY12" fmla="*/ 613588 h 1038380"/>
              <a:gd name="connsiteX13" fmla="*/ 424792 w 1038380"/>
              <a:gd name="connsiteY13" fmla="*/ 519190 h 1038380"/>
              <a:gd name="connsiteX14" fmla="*/ 471991 w 1038380"/>
              <a:gd name="connsiteY14" fmla="*/ 437885 h 1038380"/>
              <a:gd name="connsiteX15" fmla="*/ 471991 w 1038380"/>
              <a:gd name="connsiteY15" fmla="*/ 235995 h 1038380"/>
              <a:gd name="connsiteX16" fmla="*/ 519190 w 1038380"/>
              <a:gd name="connsiteY16" fmla="*/ 188796 h 1038380"/>
              <a:gd name="connsiteX17" fmla="*/ 566389 w 1038380"/>
              <a:gd name="connsiteY17" fmla="*/ 235995 h 1038380"/>
              <a:gd name="connsiteX18" fmla="*/ 566389 w 1038380"/>
              <a:gd name="connsiteY18" fmla="*/ 437885 h 1038380"/>
              <a:gd name="connsiteX19" fmla="*/ 600693 w 1038380"/>
              <a:gd name="connsiteY19" fmla="*/ 471991 h 1038380"/>
              <a:gd name="connsiteX20" fmla="*/ 707986 w 1038380"/>
              <a:gd name="connsiteY20" fmla="*/ 471991 h 1038380"/>
              <a:gd name="connsiteX21" fmla="*/ 755185 w 1038380"/>
              <a:gd name="connsiteY21" fmla="*/ 519190 h 1038380"/>
              <a:gd name="connsiteX22" fmla="*/ 707988 w 1038380"/>
              <a:gd name="connsiteY22" fmla="*/ 566389 h 103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038380" h="1038380">
                <a:moveTo>
                  <a:pt x="519190" y="1038381"/>
                </a:moveTo>
                <a:cubicBezTo>
                  <a:pt x="232451" y="1038381"/>
                  <a:pt x="0" y="805930"/>
                  <a:pt x="0" y="519190"/>
                </a:cubicBezTo>
                <a:cubicBezTo>
                  <a:pt x="0" y="232451"/>
                  <a:pt x="232452" y="0"/>
                  <a:pt x="519190" y="0"/>
                </a:cubicBezTo>
                <a:cubicBezTo>
                  <a:pt x="805929" y="0"/>
                  <a:pt x="1038381" y="232451"/>
                  <a:pt x="1038381" y="519190"/>
                </a:cubicBezTo>
                <a:cubicBezTo>
                  <a:pt x="1038381" y="805930"/>
                  <a:pt x="805930" y="1038381"/>
                  <a:pt x="519190" y="1038381"/>
                </a:cubicBezTo>
                <a:close/>
                <a:moveTo>
                  <a:pt x="519190" y="94398"/>
                </a:moveTo>
                <a:cubicBezTo>
                  <a:pt x="284583" y="94398"/>
                  <a:pt x="94398" y="284582"/>
                  <a:pt x="94398" y="519190"/>
                </a:cubicBezTo>
                <a:cubicBezTo>
                  <a:pt x="94398" y="753799"/>
                  <a:pt x="284582" y="943983"/>
                  <a:pt x="519190" y="943983"/>
                </a:cubicBezTo>
                <a:cubicBezTo>
                  <a:pt x="753799" y="943983"/>
                  <a:pt x="943983" y="753799"/>
                  <a:pt x="943983" y="519190"/>
                </a:cubicBezTo>
                <a:cubicBezTo>
                  <a:pt x="943983" y="284582"/>
                  <a:pt x="753799" y="94398"/>
                  <a:pt x="519190" y="94398"/>
                </a:cubicBezTo>
                <a:close/>
                <a:moveTo>
                  <a:pt x="707988" y="566389"/>
                </a:moveTo>
                <a:lnTo>
                  <a:pt x="600496" y="566389"/>
                </a:lnTo>
                <a:cubicBezTo>
                  <a:pt x="584146" y="594487"/>
                  <a:pt x="554042" y="613588"/>
                  <a:pt x="519190" y="613588"/>
                </a:cubicBezTo>
                <a:cubicBezTo>
                  <a:pt x="467055" y="613588"/>
                  <a:pt x="424792" y="571326"/>
                  <a:pt x="424792" y="519190"/>
                </a:cubicBezTo>
                <a:cubicBezTo>
                  <a:pt x="424792" y="484339"/>
                  <a:pt x="443894" y="454234"/>
                  <a:pt x="471991" y="437885"/>
                </a:cubicBezTo>
                <a:lnTo>
                  <a:pt x="471991" y="235995"/>
                </a:lnTo>
                <a:cubicBezTo>
                  <a:pt x="471991" y="209927"/>
                  <a:pt x="493122" y="188796"/>
                  <a:pt x="519190" y="188796"/>
                </a:cubicBezTo>
                <a:cubicBezTo>
                  <a:pt x="545259" y="188796"/>
                  <a:pt x="566389" y="209927"/>
                  <a:pt x="566389" y="235995"/>
                </a:cubicBezTo>
                <a:lnTo>
                  <a:pt x="566389" y="437885"/>
                </a:lnTo>
                <a:cubicBezTo>
                  <a:pt x="580556" y="446128"/>
                  <a:pt x="592368" y="457872"/>
                  <a:pt x="600693" y="471991"/>
                </a:cubicBezTo>
                <a:lnTo>
                  <a:pt x="707986" y="471991"/>
                </a:lnTo>
                <a:cubicBezTo>
                  <a:pt x="734055" y="471991"/>
                  <a:pt x="755185" y="493122"/>
                  <a:pt x="755185" y="519190"/>
                </a:cubicBezTo>
                <a:cubicBezTo>
                  <a:pt x="755187" y="545259"/>
                  <a:pt x="734055" y="566389"/>
                  <a:pt x="707988" y="566389"/>
                </a:cubicBezTo>
                <a:close/>
              </a:path>
            </a:pathLst>
          </a:custGeom>
          <a:gradFill flip="none" rotWithShape="1">
            <a:gsLst>
              <a:gs pos="100000">
                <a:srgbClr val="B8CEDB"/>
              </a:gs>
              <a:gs pos="0">
                <a:srgbClr val="D6E2EE"/>
              </a:gs>
            </a:gsLst>
            <a:lin ang="2700000" scaled="1"/>
            <a:tileRect/>
          </a:gradFill>
          <a:ln>
            <a:noFill/>
          </a:ln>
          <a:effectLst>
            <a:innerShdw blurRad="63500" dist="50800" dir="13500000">
              <a:srgbClr val="739EB9"/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6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6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" dur="91" autoRev="1" fill="hold">
                                          <p:stCondLst>
                                            <p:cond delay="136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by x="110000" y="11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10" dur="91" autoRev="1" fill="hold">
                                          <p:stCondLst>
                                            <p:cond delay="318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by x="95000" y="95000"/>
                                      <p:from x="100000" y="100000"/>
                                      <p:to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A-圆角矩形 23"/>
          <p:cNvSpPr/>
          <p:nvPr>
            <p:custDataLst>
              <p:tags r:id="rId1"/>
            </p:custDataLst>
          </p:nvPr>
        </p:nvSpPr>
        <p:spPr>
          <a:xfrm>
            <a:off x="-375068" y="3296023"/>
            <a:ext cx="9938168" cy="2659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5" name="PA-圆角矩形 24"/>
          <p:cNvSpPr/>
          <p:nvPr>
            <p:custDataLst>
              <p:tags r:id="rId2"/>
            </p:custDataLst>
          </p:nvPr>
        </p:nvSpPr>
        <p:spPr>
          <a:xfrm>
            <a:off x="2197608" y="3331884"/>
            <a:ext cx="811784" cy="194232"/>
          </a:xfrm>
          <a:prstGeom prst="roundRect">
            <a:avLst>
              <a:gd name="adj" fmla="val 50000"/>
            </a:avLst>
          </a:prstGeom>
          <a:solidFill>
            <a:srgbClr val="CEDBEA"/>
          </a:solidFill>
          <a:ln w="12700">
            <a:gradFill flip="none" rotWithShape="1">
              <a:gsLst>
                <a:gs pos="47000">
                  <a:srgbClr val="EAF0F7"/>
                </a:gs>
                <a:gs pos="86000">
                  <a:srgbClr val="8BA3BF">
                    <a:lumMod val="75000"/>
                    <a:lumOff val="25000"/>
                  </a:srgb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0" name="PA-圆角矩形 23"/>
          <p:cNvSpPr/>
          <p:nvPr>
            <p:custDataLst>
              <p:tags r:id="rId3"/>
            </p:custDataLst>
          </p:nvPr>
        </p:nvSpPr>
        <p:spPr>
          <a:xfrm>
            <a:off x="2361671" y="3191061"/>
            <a:ext cx="476459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1" name="PA-圆角矩形 23"/>
          <p:cNvSpPr/>
          <p:nvPr>
            <p:custDataLst>
              <p:tags r:id="rId4"/>
            </p:custDataLst>
          </p:nvPr>
        </p:nvSpPr>
        <p:spPr>
          <a:xfrm>
            <a:off x="5858400" y="3191061"/>
            <a:ext cx="475200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2" name="PA-椭圆 13"/>
          <p:cNvSpPr/>
          <p:nvPr>
            <p:custDataLst>
              <p:tags r:id="rId5"/>
            </p:custDataLst>
          </p:nvPr>
        </p:nvSpPr>
        <p:spPr>
          <a:xfrm>
            <a:off x="2410159" y="3235659"/>
            <a:ext cx="386681" cy="386681"/>
          </a:xfrm>
          <a:prstGeom prst="ellipse">
            <a:avLst/>
          </a:prstGeom>
          <a:gradFill>
            <a:gsLst>
              <a:gs pos="0">
                <a:srgbClr val="04DFFB"/>
              </a:gs>
              <a:gs pos="31000">
                <a:srgbClr val="00B0F0"/>
              </a:gs>
              <a:gs pos="79000">
                <a:srgbClr val="9340F5"/>
              </a:gs>
            </a:gsLst>
            <a:lin ang="2700000" scaled="1"/>
          </a:gradFill>
          <a:ln w="6350">
            <a:gradFill flip="none" rotWithShape="1"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" dist="25400" dir="135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1"/>
          <p:cNvSpPr/>
          <p:nvPr/>
        </p:nvSpPr>
        <p:spPr>
          <a:xfrm>
            <a:off x="1549400" y="3911601"/>
            <a:ext cx="2159000" cy="812800"/>
          </a:xfrm>
          <a:prstGeom prst="roundRect">
            <a:avLst>
              <a:gd name="adj" fmla="val 47024"/>
            </a:avLst>
          </a:prstGeom>
          <a:solidFill>
            <a:srgbClr val="CEDBEA"/>
          </a:soli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>
              <a:solidFill>
                <a:schemeClr val="lt1"/>
              </a:solidFill>
            </a:endParaRPr>
          </a:p>
        </p:txBody>
      </p:sp>
      <p:sp>
        <p:nvSpPr>
          <p:cNvPr id="112" name="矩形: 圆角 111"/>
          <p:cNvSpPr/>
          <p:nvPr/>
        </p:nvSpPr>
        <p:spPr>
          <a:xfrm>
            <a:off x="1560545" y="3886200"/>
            <a:ext cx="2136709" cy="876300"/>
          </a:xfrm>
          <a:prstGeom prst="roundRect">
            <a:avLst>
              <a:gd name="adj" fmla="val 49685"/>
            </a:avLst>
          </a:prstGeom>
          <a:solidFill>
            <a:srgbClr val="D4E0ED"/>
          </a:solidFill>
          <a:ln w="254000">
            <a:gradFill flip="none" rotWithShape="1">
              <a:gsLst>
                <a:gs pos="42000">
                  <a:schemeClr val="bg1">
                    <a:alpha val="68000"/>
                  </a:schemeClr>
                </a:gs>
                <a:gs pos="60000">
                  <a:srgbClr val="D4E1ED">
                    <a:lumMod val="75000"/>
                  </a:srgbClr>
                </a:gs>
              </a:gsLst>
              <a:lin ang="42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3" name="对话气泡: 圆角矩形 112"/>
          <p:cNvSpPr/>
          <p:nvPr/>
        </p:nvSpPr>
        <p:spPr>
          <a:xfrm>
            <a:off x="899160" y="398145"/>
            <a:ext cx="7336155" cy="1965325"/>
          </a:xfrm>
          <a:prstGeom prst="wedgeRoundRectCallout">
            <a:avLst>
              <a:gd name="adj1" fmla="val -25848"/>
              <a:gd name="adj2" fmla="val 68382"/>
              <a:gd name="adj3" fmla="val 16667"/>
            </a:avLst>
          </a:prstGeom>
          <a:gradFill flip="none" rotWithShape="1">
            <a:gsLst>
              <a:gs pos="0">
                <a:srgbClr val="D4E0ED">
                  <a:lumMod val="85000"/>
                  <a:lumOff val="15000"/>
                </a:srgbClr>
              </a:gs>
              <a:gs pos="100000">
                <a:srgbClr val="D4E0ED"/>
              </a:gs>
            </a:gsLst>
            <a:lin ang="5400000" scaled="1"/>
            <a:tileRect/>
          </a:gradFill>
          <a:ln w="254000">
            <a:gradFill flip="none" rotWithShape="1">
              <a:gsLst>
                <a:gs pos="37000">
                  <a:schemeClr val="bg1">
                    <a:alpha val="68000"/>
                  </a:schemeClr>
                </a:gs>
                <a:gs pos="53000">
                  <a:srgbClr val="D4E1ED">
                    <a:lumMod val="75000"/>
                  </a:srgbClr>
                </a:gs>
              </a:gsLst>
              <a:lin ang="42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文本框 114"/>
          <p:cNvSpPr txBox="1"/>
          <p:nvPr/>
        </p:nvSpPr>
        <p:spPr>
          <a:xfrm>
            <a:off x="1819275" y="568960"/>
            <a:ext cx="18891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51607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sz="20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rPr>
              <a:t>训练模型</a:t>
            </a:r>
            <a:endParaRPr lang="zh-CN" altLang="en-US" sz="2000" dirty="0">
              <a:effectLst>
                <a:outerShdw blurRad="50800" dist="38100" dir="13500000" algn="br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1757164" y="3993572"/>
            <a:ext cx="1743472" cy="6451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600" dirty="0"/>
              <a:t>3</a:t>
            </a:r>
            <a:endParaRPr lang="zh-CN" altLang="en-US" sz="3600" dirty="0"/>
          </a:p>
        </p:txBody>
      </p:sp>
      <p:sp useBgFill="1">
        <p:nvSpPr>
          <p:cNvPr id="107" name="矩形: 圆角 106"/>
          <p:cNvSpPr/>
          <p:nvPr/>
        </p:nvSpPr>
        <p:spPr>
          <a:xfrm rot="2700000">
            <a:off x="9882571" y="2427735"/>
            <a:ext cx="2002530" cy="2002530"/>
          </a:xfrm>
          <a:prstGeom prst="roundRect">
            <a:avLst/>
          </a:prstGeom>
          <a:ln w="254000">
            <a:gradFill flip="none" rotWithShape="1">
              <a:gsLst>
                <a:gs pos="15000">
                  <a:schemeClr val="bg1">
                    <a:alpha val="94000"/>
                  </a:schemeClr>
                </a:gs>
                <a:gs pos="76000">
                  <a:srgbClr val="D4E1ED">
                    <a:lumMod val="75000"/>
                  </a:srgbClr>
                </a:gs>
              </a:gsLst>
              <a:lin ang="6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图形 100"/>
          <p:cNvSpPr/>
          <p:nvPr/>
        </p:nvSpPr>
        <p:spPr>
          <a:xfrm>
            <a:off x="10338452" y="2924383"/>
            <a:ext cx="1122646" cy="1122646"/>
          </a:xfrm>
          <a:custGeom>
            <a:avLst/>
            <a:gdLst>
              <a:gd name="connsiteX0" fmla="*/ 519190 w 1038380"/>
              <a:gd name="connsiteY0" fmla="*/ 1038381 h 1038380"/>
              <a:gd name="connsiteX1" fmla="*/ 0 w 1038380"/>
              <a:gd name="connsiteY1" fmla="*/ 519190 h 1038380"/>
              <a:gd name="connsiteX2" fmla="*/ 519190 w 1038380"/>
              <a:gd name="connsiteY2" fmla="*/ 0 h 1038380"/>
              <a:gd name="connsiteX3" fmla="*/ 1038381 w 1038380"/>
              <a:gd name="connsiteY3" fmla="*/ 519190 h 1038380"/>
              <a:gd name="connsiteX4" fmla="*/ 519190 w 1038380"/>
              <a:gd name="connsiteY4" fmla="*/ 1038381 h 1038380"/>
              <a:gd name="connsiteX5" fmla="*/ 519190 w 1038380"/>
              <a:gd name="connsiteY5" fmla="*/ 94398 h 1038380"/>
              <a:gd name="connsiteX6" fmla="*/ 94398 w 1038380"/>
              <a:gd name="connsiteY6" fmla="*/ 519190 h 1038380"/>
              <a:gd name="connsiteX7" fmla="*/ 519190 w 1038380"/>
              <a:gd name="connsiteY7" fmla="*/ 943983 h 1038380"/>
              <a:gd name="connsiteX8" fmla="*/ 943983 w 1038380"/>
              <a:gd name="connsiteY8" fmla="*/ 519190 h 1038380"/>
              <a:gd name="connsiteX9" fmla="*/ 519190 w 1038380"/>
              <a:gd name="connsiteY9" fmla="*/ 94398 h 1038380"/>
              <a:gd name="connsiteX10" fmla="*/ 707988 w 1038380"/>
              <a:gd name="connsiteY10" fmla="*/ 566389 h 1038380"/>
              <a:gd name="connsiteX11" fmla="*/ 600496 w 1038380"/>
              <a:gd name="connsiteY11" fmla="*/ 566389 h 1038380"/>
              <a:gd name="connsiteX12" fmla="*/ 519190 w 1038380"/>
              <a:gd name="connsiteY12" fmla="*/ 613588 h 1038380"/>
              <a:gd name="connsiteX13" fmla="*/ 424792 w 1038380"/>
              <a:gd name="connsiteY13" fmla="*/ 519190 h 1038380"/>
              <a:gd name="connsiteX14" fmla="*/ 471991 w 1038380"/>
              <a:gd name="connsiteY14" fmla="*/ 437885 h 1038380"/>
              <a:gd name="connsiteX15" fmla="*/ 471991 w 1038380"/>
              <a:gd name="connsiteY15" fmla="*/ 235995 h 1038380"/>
              <a:gd name="connsiteX16" fmla="*/ 519190 w 1038380"/>
              <a:gd name="connsiteY16" fmla="*/ 188796 h 1038380"/>
              <a:gd name="connsiteX17" fmla="*/ 566389 w 1038380"/>
              <a:gd name="connsiteY17" fmla="*/ 235995 h 1038380"/>
              <a:gd name="connsiteX18" fmla="*/ 566389 w 1038380"/>
              <a:gd name="connsiteY18" fmla="*/ 437885 h 1038380"/>
              <a:gd name="connsiteX19" fmla="*/ 600693 w 1038380"/>
              <a:gd name="connsiteY19" fmla="*/ 471991 h 1038380"/>
              <a:gd name="connsiteX20" fmla="*/ 707986 w 1038380"/>
              <a:gd name="connsiteY20" fmla="*/ 471991 h 1038380"/>
              <a:gd name="connsiteX21" fmla="*/ 755185 w 1038380"/>
              <a:gd name="connsiteY21" fmla="*/ 519190 h 1038380"/>
              <a:gd name="connsiteX22" fmla="*/ 707988 w 1038380"/>
              <a:gd name="connsiteY22" fmla="*/ 566389 h 103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038380" h="1038380">
                <a:moveTo>
                  <a:pt x="519190" y="1038381"/>
                </a:moveTo>
                <a:cubicBezTo>
                  <a:pt x="232451" y="1038381"/>
                  <a:pt x="0" y="805930"/>
                  <a:pt x="0" y="519190"/>
                </a:cubicBezTo>
                <a:cubicBezTo>
                  <a:pt x="0" y="232451"/>
                  <a:pt x="232452" y="0"/>
                  <a:pt x="519190" y="0"/>
                </a:cubicBezTo>
                <a:cubicBezTo>
                  <a:pt x="805929" y="0"/>
                  <a:pt x="1038381" y="232451"/>
                  <a:pt x="1038381" y="519190"/>
                </a:cubicBezTo>
                <a:cubicBezTo>
                  <a:pt x="1038381" y="805930"/>
                  <a:pt x="805930" y="1038381"/>
                  <a:pt x="519190" y="1038381"/>
                </a:cubicBezTo>
                <a:close/>
                <a:moveTo>
                  <a:pt x="519190" y="94398"/>
                </a:moveTo>
                <a:cubicBezTo>
                  <a:pt x="284583" y="94398"/>
                  <a:pt x="94398" y="284582"/>
                  <a:pt x="94398" y="519190"/>
                </a:cubicBezTo>
                <a:cubicBezTo>
                  <a:pt x="94398" y="753799"/>
                  <a:pt x="284582" y="943983"/>
                  <a:pt x="519190" y="943983"/>
                </a:cubicBezTo>
                <a:cubicBezTo>
                  <a:pt x="753799" y="943983"/>
                  <a:pt x="943983" y="753799"/>
                  <a:pt x="943983" y="519190"/>
                </a:cubicBezTo>
                <a:cubicBezTo>
                  <a:pt x="943983" y="284582"/>
                  <a:pt x="753799" y="94398"/>
                  <a:pt x="519190" y="94398"/>
                </a:cubicBezTo>
                <a:close/>
                <a:moveTo>
                  <a:pt x="707988" y="566389"/>
                </a:moveTo>
                <a:lnTo>
                  <a:pt x="600496" y="566389"/>
                </a:lnTo>
                <a:cubicBezTo>
                  <a:pt x="584146" y="594487"/>
                  <a:pt x="554042" y="613588"/>
                  <a:pt x="519190" y="613588"/>
                </a:cubicBezTo>
                <a:cubicBezTo>
                  <a:pt x="467055" y="613588"/>
                  <a:pt x="424792" y="571326"/>
                  <a:pt x="424792" y="519190"/>
                </a:cubicBezTo>
                <a:cubicBezTo>
                  <a:pt x="424792" y="484339"/>
                  <a:pt x="443894" y="454234"/>
                  <a:pt x="471991" y="437885"/>
                </a:cubicBezTo>
                <a:lnTo>
                  <a:pt x="471991" y="235995"/>
                </a:lnTo>
                <a:cubicBezTo>
                  <a:pt x="471991" y="209927"/>
                  <a:pt x="493122" y="188796"/>
                  <a:pt x="519190" y="188796"/>
                </a:cubicBezTo>
                <a:cubicBezTo>
                  <a:pt x="545259" y="188796"/>
                  <a:pt x="566389" y="209927"/>
                  <a:pt x="566389" y="235995"/>
                </a:cubicBezTo>
                <a:lnTo>
                  <a:pt x="566389" y="437885"/>
                </a:lnTo>
                <a:cubicBezTo>
                  <a:pt x="580556" y="446128"/>
                  <a:pt x="592368" y="457872"/>
                  <a:pt x="600693" y="471991"/>
                </a:cubicBezTo>
                <a:lnTo>
                  <a:pt x="707986" y="471991"/>
                </a:lnTo>
                <a:cubicBezTo>
                  <a:pt x="734055" y="471991"/>
                  <a:pt x="755185" y="493122"/>
                  <a:pt x="755185" y="519190"/>
                </a:cubicBezTo>
                <a:cubicBezTo>
                  <a:pt x="755187" y="545259"/>
                  <a:pt x="734055" y="566389"/>
                  <a:pt x="707988" y="566389"/>
                </a:cubicBezTo>
                <a:close/>
              </a:path>
            </a:pathLst>
          </a:custGeom>
          <a:gradFill flip="none" rotWithShape="1">
            <a:gsLst>
              <a:gs pos="100000">
                <a:srgbClr val="B8CEDB"/>
              </a:gs>
              <a:gs pos="0">
                <a:srgbClr val="D6E2EE"/>
              </a:gs>
            </a:gsLst>
            <a:lin ang="2700000" scaled="1"/>
            <a:tileRect/>
          </a:gradFill>
          <a:ln>
            <a:noFill/>
          </a:ln>
          <a:effectLst>
            <a:innerShdw blurRad="63500" dist="50800" dir="13500000">
              <a:srgbClr val="739EB9"/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1604010" y="1163813"/>
            <a:ext cx="4254500" cy="34480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划分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80%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数据为训练集，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20%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数据为测试集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" dur="91" autoRev="1" fill="hold">
                                          <p:stCondLst>
                                            <p:cond delay="136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by x="110000" y="11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10" dur="91" autoRev="1" fill="hold">
                                          <p:stCondLst>
                                            <p:cond delay="318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by x="95000" y="95000"/>
                                      <p:from x="100000" y="100000"/>
                                      <p:to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矩形: 圆角 109"/>
          <p:cNvSpPr/>
          <p:nvPr/>
        </p:nvSpPr>
        <p:spPr>
          <a:xfrm rot="2700000">
            <a:off x="9883297" y="2427735"/>
            <a:ext cx="2002530" cy="2002530"/>
          </a:xfrm>
          <a:prstGeom prst="roundRect">
            <a:avLst/>
          </a:prstGeom>
          <a:ln w="254000">
            <a:gradFill flip="none" rotWithShape="1">
              <a:gsLst>
                <a:gs pos="15000">
                  <a:schemeClr val="bg1">
                    <a:alpha val="94000"/>
                  </a:schemeClr>
                </a:gs>
                <a:gs pos="76000">
                  <a:srgbClr val="D4E1ED">
                    <a:lumMod val="75000"/>
                  </a:srgbClr>
                </a:gs>
              </a:gsLst>
              <a:lin ang="6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PA-圆角矩形 23"/>
          <p:cNvSpPr/>
          <p:nvPr>
            <p:custDataLst>
              <p:tags r:id="rId1"/>
            </p:custDataLst>
          </p:nvPr>
        </p:nvSpPr>
        <p:spPr>
          <a:xfrm>
            <a:off x="-375068" y="3296023"/>
            <a:ext cx="9938168" cy="2659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5" name="PA-圆角矩形 24"/>
          <p:cNvSpPr/>
          <p:nvPr>
            <p:custDataLst>
              <p:tags r:id="rId2"/>
            </p:custDataLst>
          </p:nvPr>
        </p:nvSpPr>
        <p:spPr>
          <a:xfrm>
            <a:off x="5690108" y="3331884"/>
            <a:ext cx="811784" cy="194232"/>
          </a:xfrm>
          <a:prstGeom prst="roundRect">
            <a:avLst>
              <a:gd name="adj" fmla="val 50000"/>
            </a:avLst>
          </a:prstGeom>
          <a:solidFill>
            <a:srgbClr val="CEDBEA"/>
          </a:solidFill>
          <a:ln w="12700">
            <a:gradFill flip="none" rotWithShape="1">
              <a:gsLst>
                <a:gs pos="47000">
                  <a:srgbClr val="EAF0F7"/>
                </a:gs>
                <a:gs pos="86000">
                  <a:srgbClr val="8BA3BF">
                    <a:lumMod val="75000"/>
                    <a:lumOff val="25000"/>
                  </a:srgb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7" name="图形 100"/>
          <p:cNvSpPr/>
          <p:nvPr/>
        </p:nvSpPr>
        <p:spPr>
          <a:xfrm>
            <a:off x="10338452" y="2924383"/>
            <a:ext cx="1122646" cy="1122646"/>
          </a:xfrm>
          <a:custGeom>
            <a:avLst/>
            <a:gdLst>
              <a:gd name="connsiteX0" fmla="*/ 519190 w 1038380"/>
              <a:gd name="connsiteY0" fmla="*/ 1038381 h 1038380"/>
              <a:gd name="connsiteX1" fmla="*/ 0 w 1038380"/>
              <a:gd name="connsiteY1" fmla="*/ 519190 h 1038380"/>
              <a:gd name="connsiteX2" fmla="*/ 519190 w 1038380"/>
              <a:gd name="connsiteY2" fmla="*/ 0 h 1038380"/>
              <a:gd name="connsiteX3" fmla="*/ 1038381 w 1038380"/>
              <a:gd name="connsiteY3" fmla="*/ 519190 h 1038380"/>
              <a:gd name="connsiteX4" fmla="*/ 519190 w 1038380"/>
              <a:gd name="connsiteY4" fmla="*/ 1038381 h 1038380"/>
              <a:gd name="connsiteX5" fmla="*/ 519190 w 1038380"/>
              <a:gd name="connsiteY5" fmla="*/ 94398 h 1038380"/>
              <a:gd name="connsiteX6" fmla="*/ 94398 w 1038380"/>
              <a:gd name="connsiteY6" fmla="*/ 519190 h 1038380"/>
              <a:gd name="connsiteX7" fmla="*/ 519190 w 1038380"/>
              <a:gd name="connsiteY7" fmla="*/ 943983 h 1038380"/>
              <a:gd name="connsiteX8" fmla="*/ 943983 w 1038380"/>
              <a:gd name="connsiteY8" fmla="*/ 519190 h 1038380"/>
              <a:gd name="connsiteX9" fmla="*/ 519190 w 1038380"/>
              <a:gd name="connsiteY9" fmla="*/ 94398 h 1038380"/>
              <a:gd name="connsiteX10" fmla="*/ 707988 w 1038380"/>
              <a:gd name="connsiteY10" fmla="*/ 566389 h 1038380"/>
              <a:gd name="connsiteX11" fmla="*/ 600496 w 1038380"/>
              <a:gd name="connsiteY11" fmla="*/ 566389 h 1038380"/>
              <a:gd name="connsiteX12" fmla="*/ 519190 w 1038380"/>
              <a:gd name="connsiteY12" fmla="*/ 613588 h 1038380"/>
              <a:gd name="connsiteX13" fmla="*/ 424792 w 1038380"/>
              <a:gd name="connsiteY13" fmla="*/ 519190 h 1038380"/>
              <a:gd name="connsiteX14" fmla="*/ 471991 w 1038380"/>
              <a:gd name="connsiteY14" fmla="*/ 437885 h 1038380"/>
              <a:gd name="connsiteX15" fmla="*/ 471991 w 1038380"/>
              <a:gd name="connsiteY15" fmla="*/ 235995 h 1038380"/>
              <a:gd name="connsiteX16" fmla="*/ 519190 w 1038380"/>
              <a:gd name="connsiteY16" fmla="*/ 188796 h 1038380"/>
              <a:gd name="connsiteX17" fmla="*/ 566389 w 1038380"/>
              <a:gd name="connsiteY17" fmla="*/ 235995 h 1038380"/>
              <a:gd name="connsiteX18" fmla="*/ 566389 w 1038380"/>
              <a:gd name="connsiteY18" fmla="*/ 437885 h 1038380"/>
              <a:gd name="connsiteX19" fmla="*/ 600693 w 1038380"/>
              <a:gd name="connsiteY19" fmla="*/ 471991 h 1038380"/>
              <a:gd name="connsiteX20" fmla="*/ 707986 w 1038380"/>
              <a:gd name="connsiteY20" fmla="*/ 471991 h 1038380"/>
              <a:gd name="connsiteX21" fmla="*/ 755185 w 1038380"/>
              <a:gd name="connsiteY21" fmla="*/ 519190 h 1038380"/>
              <a:gd name="connsiteX22" fmla="*/ 707988 w 1038380"/>
              <a:gd name="connsiteY22" fmla="*/ 566389 h 103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038380" h="1038380">
                <a:moveTo>
                  <a:pt x="519190" y="1038381"/>
                </a:moveTo>
                <a:cubicBezTo>
                  <a:pt x="232451" y="1038381"/>
                  <a:pt x="0" y="805930"/>
                  <a:pt x="0" y="519190"/>
                </a:cubicBezTo>
                <a:cubicBezTo>
                  <a:pt x="0" y="232451"/>
                  <a:pt x="232452" y="0"/>
                  <a:pt x="519190" y="0"/>
                </a:cubicBezTo>
                <a:cubicBezTo>
                  <a:pt x="805929" y="0"/>
                  <a:pt x="1038381" y="232451"/>
                  <a:pt x="1038381" y="519190"/>
                </a:cubicBezTo>
                <a:cubicBezTo>
                  <a:pt x="1038381" y="805930"/>
                  <a:pt x="805930" y="1038381"/>
                  <a:pt x="519190" y="1038381"/>
                </a:cubicBezTo>
                <a:close/>
                <a:moveTo>
                  <a:pt x="519190" y="94398"/>
                </a:moveTo>
                <a:cubicBezTo>
                  <a:pt x="284583" y="94398"/>
                  <a:pt x="94398" y="284582"/>
                  <a:pt x="94398" y="519190"/>
                </a:cubicBezTo>
                <a:cubicBezTo>
                  <a:pt x="94398" y="753799"/>
                  <a:pt x="284582" y="943983"/>
                  <a:pt x="519190" y="943983"/>
                </a:cubicBezTo>
                <a:cubicBezTo>
                  <a:pt x="753799" y="943983"/>
                  <a:pt x="943983" y="753799"/>
                  <a:pt x="943983" y="519190"/>
                </a:cubicBezTo>
                <a:cubicBezTo>
                  <a:pt x="943983" y="284582"/>
                  <a:pt x="753799" y="94398"/>
                  <a:pt x="519190" y="94398"/>
                </a:cubicBezTo>
                <a:close/>
                <a:moveTo>
                  <a:pt x="707988" y="566389"/>
                </a:moveTo>
                <a:lnTo>
                  <a:pt x="600496" y="566389"/>
                </a:lnTo>
                <a:cubicBezTo>
                  <a:pt x="584146" y="594487"/>
                  <a:pt x="554042" y="613588"/>
                  <a:pt x="519190" y="613588"/>
                </a:cubicBezTo>
                <a:cubicBezTo>
                  <a:pt x="467055" y="613588"/>
                  <a:pt x="424792" y="571326"/>
                  <a:pt x="424792" y="519190"/>
                </a:cubicBezTo>
                <a:cubicBezTo>
                  <a:pt x="424792" y="484339"/>
                  <a:pt x="443894" y="454234"/>
                  <a:pt x="471991" y="437885"/>
                </a:cubicBezTo>
                <a:lnTo>
                  <a:pt x="471991" y="235995"/>
                </a:lnTo>
                <a:cubicBezTo>
                  <a:pt x="471991" y="209927"/>
                  <a:pt x="493122" y="188796"/>
                  <a:pt x="519190" y="188796"/>
                </a:cubicBezTo>
                <a:cubicBezTo>
                  <a:pt x="545259" y="188796"/>
                  <a:pt x="566389" y="209927"/>
                  <a:pt x="566389" y="235995"/>
                </a:cubicBezTo>
                <a:lnTo>
                  <a:pt x="566389" y="437885"/>
                </a:lnTo>
                <a:cubicBezTo>
                  <a:pt x="580556" y="446128"/>
                  <a:pt x="592368" y="457872"/>
                  <a:pt x="600693" y="471991"/>
                </a:cubicBezTo>
                <a:lnTo>
                  <a:pt x="707986" y="471991"/>
                </a:lnTo>
                <a:cubicBezTo>
                  <a:pt x="734055" y="471991"/>
                  <a:pt x="755185" y="493122"/>
                  <a:pt x="755185" y="519190"/>
                </a:cubicBezTo>
                <a:cubicBezTo>
                  <a:pt x="755187" y="545259"/>
                  <a:pt x="734055" y="566389"/>
                  <a:pt x="707988" y="566389"/>
                </a:cubicBezTo>
                <a:close/>
              </a:path>
            </a:pathLst>
          </a:custGeom>
          <a:gradFill flip="none" rotWithShape="1">
            <a:gsLst>
              <a:gs pos="100000">
                <a:srgbClr val="B8CEDB"/>
              </a:gs>
              <a:gs pos="0">
                <a:srgbClr val="D6E2EE"/>
              </a:gs>
            </a:gsLst>
            <a:lin ang="2700000" scaled="1"/>
            <a:tileRect/>
          </a:gradFill>
          <a:ln>
            <a:noFill/>
          </a:ln>
          <a:effectLst>
            <a:innerShdw blurRad="63500" dist="50800" dir="13500000">
              <a:srgbClr val="739EB9"/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" name="PA-圆角矩形 23"/>
          <p:cNvSpPr/>
          <p:nvPr>
            <p:custDataLst>
              <p:tags r:id="rId3"/>
            </p:custDataLst>
          </p:nvPr>
        </p:nvSpPr>
        <p:spPr>
          <a:xfrm>
            <a:off x="2361671" y="3191061"/>
            <a:ext cx="476459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1" name="PA-圆角矩形 23"/>
          <p:cNvSpPr/>
          <p:nvPr>
            <p:custDataLst>
              <p:tags r:id="rId4"/>
            </p:custDataLst>
          </p:nvPr>
        </p:nvSpPr>
        <p:spPr>
          <a:xfrm>
            <a:off x="5858400" y="3191061"/>
            <a:ext cx="475200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9" name="1"/>
          <p:cNvSpPr/>
          <p:nvPr/>
        </p:nvSpPr>
        <p:spPr>
          <a:xfrm>
            <a:off x="5054600" y="3929064"/>
            <a:ext cx="2159000" cy="812800"/>
          </a:xfrm>
          <a:prstGeom prst="roundRect">
            <a:avLst>
              <a:gd name="adj" fmla="val 47024"/>
            </a:avLst>
          </a:prstGeom>
          <a:solidFill>
            <a:srgbClr val="CEDBEA"/>
          </a:soli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>
              <a:solidFill>
                <a:schemeClr val="lt1"/>
              </a:solidFill>
            </a:endParaRPr>
          </a:p>
        </p:txBody>
      </p:sp>
      <p:sp>
        <p:nvSpPr>
          <p:cNvPr id="103" name="!!3"/>
          <p:cNvSpPr/>
          <p:nvPr/>
        </p:nvSpPr>
        <p:spPr>
          <a:xfrm>
            <a:off x="5065745" y="3903663"/>
            <a:ext cx="2136709" cy="876300"/>
          </a:xfrm>
          <a:prstGeom prst="roundRect">
            <a:avLst>
              <a:gd name="adj" fmla="val 49685"/>
            </a:avLst>
          </a:prstGeom>
          <a:solidFill>
            <a:srgbClr val="D4E0ED"/>
          </a:solidFill>
          <a:ln w="254000">
            <a:gradFill flip="none" rotWithShape="1">
              <a:gsLst>
                <a:gs pos="42000">
                  <a:schemeClr val="bg1">
                    <a:alpha val="68000"/>
                  </a:schemeClr>
                </a:gs>
                <a:gs pos="60000">
                  <a:srgbClr val="D4E1ED">
                    <a:lumMod val="75000"/>
                  </a:srgbClr>
                </a:gs>
              </a:gsLst>
              <a:lin ang="42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" name="对话气泡: 圆角矩形 103"/>
          <p:cNvSpPr/>
          <p:nvPr/>
        </p:nvSpPr>
        <p:spPr>
          <a:xfrm>
            <a:off x="184785" y="98425"/>
            <a:ext cx="7239000" cy="3746500"/>
          </a:xfrm>
          <a:prstGeom prst="wedgeRoundRectCallout">
            <a:avLst>
              <a:gd name="adj1" fmla="val 30530"/>
              <a:gd name="adj2" fmla="val 70806"/>
              <a:gd name="adj3" fmla="val 16667"/>
            </a:avLst>
          </a:prstGeom>
          <a:gradFill flip="none" rotWithShape="1">
            <a:gsLst>
              <a:gs pos="0">
                <a:srgbClr val="D4E0ED">
                  <a:lumMod val="85000"/>
                  <a:lumOff val="15000"/>
                </a:srgbClr>
              </a:gs>
              <a:gs pos="100000">
                <a:srgbClr val="D4E0ED"/>
              </a:gs>
            </a:gsLst>
            <a:lin ang="5400000" scaled="1"/>
            <a:tileRect/>
          </a:gradFill>
          <a:ln w="254000">
            <a:gradFill flip="none" rotWithShape="1">
              <a:gsLst>
                <a:gs pos="37000">
                  <a:schemeClr val="bg1">
                    <a:alpha val="68000"/>
                  </a:schemeClr>
                </a:gs>
                <a:gs pos="53000">
                  <a:srgbClr val="D4E1ED">
                    <a:lumMod val="75000"/>
                  </a:srgbClr>
                </a:gs>
              </a:gsLst>
              <a:lin ang="42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852170" y="570230"/>
            <a:ext cx="23723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51607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r"/>
            <a:r>
              <a:rPr lang="zh-CN" altLang="en-US" sz="20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rPr>
              <a:t>模型评估</a:t>
            </a:r>
            <a:endParaRPr lang="zh-CN" altLang="en-US" sz="2000" dirty="0">
              <a:effectLst>
                <a:outerShdw blurRad="50800" dist="38100" dir="13500000" algn="br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5291455" y="4018915"/>
            <a:ext cx="1714500" cy="6451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111" name="文本框 110"/>
          <p:cNvSpPr txBox="1"/>
          <p:nvPr/>
        </p:nvSpPr>
        <p:spPr>
          <a:xfrm>
            <a:off x="676275" y="-975745"/>
            <a:ext cx="6083300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en-US" altLang="zh-CN" sz="5400" dirty="0">
                <a:noFill/>
              </a:rPr>
              <a:t>PART 03</a:t>
            </a:r>
            <a:endParaRPr lang="zh-CN" altLang="en-US" sz="5400" dirty="0">
              <a:noFill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676275" y="-824879"/>
            <a:ext cx="6083300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en-US" altLang="zh-CN" sz="5400" dirty="0">
                <a:noFill/>
              </a:rPr>
              <a:t>PART 03</a:t>
            </a:r>
            <a:endParaRPr lang="zh-CN" altLang="en-US" sz="5400" dirty="0">
              <a:noFill/>
            </a:endParaRPr>
          </a:p>
        </p:txBody>
      </p:sp>
      <p:sp>
        <p:nvSpPr>
          <p:cNvPr id="102" name="PA-椭圆 13"/>
          <p:cNvSpPr/>
          <p:nvPr>
            <p:custDataLst>
              <p:tags r:id="rId5"/>
            </p:custDataLst>
          </p:nvPr>
        </p:nvSpPr>
        <p:spPr>
          <a:xfrm>
            <a:off x="5902659" y="3235659"/>
            <a:ext cx="386681" cy="386681"/>
          </a:xfrm>
          <a:prstGeom prst="ellipse">
            <a:avLst/>
          </a:prstGeom>
          <a:gradFill>
            <a:gsLst>
              <a:gs pos="0">
                <a:srgbClr val="04DFFB"/>
              </a:gs>
              <a:gs pos="31000">
                <a:srgbClr val="00B0F0"/>
              </a:gs>
              <a:gs pos="79000">
                <a:srgbClr val="9340F5"/>
              </a:gs>
            </a:gsLst>
            <a:lin ang="2700000" scaled="1"/>
          </a:gradFill>
          <a:ln w="6350">
            <a:gradFill flip="none" rotWithShape="1"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" dist="25400" dir="135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PA-文本框 49"/>
          <p:cNvSpPr txBox="1"/>
          <p:nvPr>
            <p:custDataLst>
              <p:tags r:id="rId6"/>
            </p:custDataLst>
          </p:nvPr>
        </p:nvSpPr>
        <p:spPr>
          <a:xfrm>
            <a:off x="-3197550" y="4680518"/>
            <a:ext cx="16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cap="all">
                <a:solidFill>
                  <a:srgbClr val="516070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dirty="0"/>
              <a:t>Read  More</a:t>
            </a:r>
            <a:endParaRPr lang="zh-CN" altLang="en-US" dirty="0"/>
          </a:p>
        </p:txBody>
      </p:sp>
      <p:pic>
        <p:nvPicPr>
          <p:cNvPr id="114" name="图形 1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41491" y="4671396"/>
            <a:ext cx="361950" cy="361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3" name="图片 2" descr="表格-副本 (4)"/>
          <p:cNvPicPr>
            <a:picLocks noChangeAspect="1"/>
          </p:cNvPicPr>
          <p:nvPr/>
        </p:nvPicPr>
        <p:blipFill>
          <a:blip r:embed="rId8"/>
          <a:srcRect b="33282"/>
          <a:stretch>
            <a:fillRect/>
          </a:stretch>
        </p:blipFill>
        <p:spPr>
          <a:xfrm>
            <a:off x="543560" y="1014730"/>
            <a:ext cx="6658610" cy="2221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" dur="91" autoRev="1" fill="hold">
                                          <p:stCondLst>
                                            <p:cond delay="136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by x="110000" y="11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10" dur="91" autoRev="1" fill="hold">
                                          <p:stCondLst>
                                            <p:cond delay="318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by x="95000" y="95000"/>
                                      <p:from x="100000" y="100000"/>
                                      <p:to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V 形 5"/>
          <p:cNvSpPr/>
          <p:nvPr/>
        </p:nvSpPr>
        <p:spPr>
          <a:xfrm flipH="1">
            <a:off x="8870950" y="0"/>
            <a:ext cx="3378200" cy="6858000"/>
          </a:xfrm>
          <a:prstGeom prst="chevron">
            <a:avLst/>
          </a:prstGeom>
          <a:gradFill>
            <a:gsLst>
              <a:gs pos="0">
                <a:schemeClr val="accent1">
                  <a:lumMod val="6000"/>
                  <a:lumOff val="94000"/>
                </a:schemeClr>
              </a:gs>
              <a:gs pos="90000">
                <a:srgbClr val="E0EAF5"/>
              </a:gs>
            </a:gsLst>
            <a:lin ang="2700000" scaled="0"/>
          </a:gradFill>
          <a:ln w="254000">
            <a:noFill/>
          </a:ln>
          <a:effectLst>
            <a:outerShdw blurRad="596900" dist="38100" dir="10800000" sx="104000" sy="104000" algn="r" rotWithShape="0">
              <a:srgbClr val="80A7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/>
          <a:srcRect l="57292" b="2562"/>
          <a:stretch>
            <a:fillRect/>
          </a:stretch>
        </p:blipFill>
        <p:spPr>
          <a:xfrm>
            <a:off x="10318750" y="-1"/>
            <a:ext cx="5207000" cy="6858001"/>
          </a:xfrm>
          <a:custGeom>
            <a:avLst/>
            <a:gdLst>
              <a:gd name="connsiteX0" fmla="*/ 1651001 w 5207000"/>
              <a:gd name="connsiteY0" fmla="*/ 0 h 6858001"/>
              <a:gd name="connsiteX1" fmla="*/ 5207000 w 5207000"/>
              <a:gd name="connsiteY1" fmla="*/ 0 h 6858001"/>
              <a:gd name="connsiteX2" fmla="*/ 5207000 w 5207000"/>
              <a:gd name="connsiteY2" fmla="*/ 6858001 h 6858001"/>
              <a:gd name="connsiteX3" fmla="*/ 1653760 w 5207000"/>
              <a:gd name="connsiteY3" fmla="*/ 6858001 h 6858001"/>
              <a:gd name="connsiteX4" fmla="*/ 0 w 5207000"/>
              <a:gd name="connsiteY4" fmla="*/ 3426137 h 6858001"/>
              <a:gd name="connsiteX5" fmla="*/ 1651001 w 5207000"/>
              <a:gd name="connsiteY5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7000" h="6858001">
                <a:moveTo>
                  <a:pt x="1651001" y="0"/>
                </a:moveTo>
                <a:lnTo>
                  <a:pt x="5207000" y="0"/>
                </a:lnTo>
                <a:lnTo>
                  <a:pt x="5207000" y="6858001"/>
                </a:lnTo>
                <a:lnTo>
                  <a:pt x="1653760" y="6858001"/>
                </a:lnTo>
                <a:lnTo>
                  <a:pt x="0" y="3426137"/>
                </a:lnTo>
                <a:lnTo>
                  <a:pt x="1651001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"/>
                  <a:lumOff val="94000"/>
                </a:schemeClr>
              </a:gs>
              <a:gs pos="90000">
                <a:srgbClr val="E0EAF5"/>
              </a:gs>
            </a:gsLst>
            <a:lin ang="2700000" scaled="0"/>
          </a:gradFill>
          <a:ln w="254000">
            <a:noFill/>
          </a:ln>
          <a:effectLst>
            <a:innerShdw blurRad="190500" dist="114300" dir="13500000">
              <a:srgbClr val="546F90">
                <a:alpha val="50000"/>
              </a:srgbClr>
            </a:innerShdw>
          </a:effectLst>
        </p:spPr>
      </p:pic>
      <p:sp>
        <p:nvSpPr>
          <p:cNvPr id="154" name="!!2"/>
          <p:cNvSpPr/>
          <p:nvPr/>
        </p:nvSpPr>
        <p:spPr>
          <a:xfrm>
            <a:off x="7824447" y="-10279693"/>
            <a:ext cx="3103564" cy="3451678"/>
          </a:xfrm>
          <a:prstGeom prst="roundRect">
            <a:avLst>
              <a:gd name="adj" fmla="val 11047"/>
            </a:avLst>
          </a:prstGeom>
          <a:solidFill>
            <a:srgbClr val="D4E0ED"/>
          </a:solidFill>
          <a:ln w="254000">
            <a:gradFill flip="none" rotWithShape="1">
              <a:gsLst>
                <a:gs pos="39000">
                  <a:schemeClr val="bg1">
                    <a:alpha val="68000"/>
                  </a:schemeClr>
                </a:gs>
                <a:gs pos="59000">
                  <a:srgbClr val="D4E1ED">
                    <a:lumMod val="75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!!3"/>
          <p:cNvSpPr/>
          <p:nvPr/>
        </p:nvSpPr>
        <p:spPr>
          <a:xfrm>
            <a:off x="1220447" y="-10279693"/>
            <a:ext cx="3103564" cy="3451678"/>
          </a:xfrm>
          <a:prstGeom prst="roundRect">
            <a:avLst>
              <a:gd name="adj" fmla="val 11047"/>
            </a:avLst>
          </a:prstGeom>
          <a:solidFill>
            <a:srgbClr val="D4E0ED"/>
          </a:solidFill>
          <a:ln w="254000">
            <a:gradFill flip="none" rotWithShape="1">
              <a:gsLst>
                <a:gs pos="39000">
                  <a:schemeClr val="bg1">
                    <a:alpha val="68000"/>
                  </a:schemeClr>
                </a:gs>
                <a:gs pos="59000">
                  <a:srgbClr val="D4E1ED">
                    <a:lumMod val="75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!!1"/>
          <p:cNvSpPr/>
          <p:nvPr/>
        </p:nvSpPr>
        <p:spPr>
          <a:xfrm>
            <a:off x="4544218" y="-6652073"/>
            <a:ext cx="3103564" cy="4724400"/>
          </a:xfrm>
          <a:prstGeom prst="roundRect">
            <a:avLst>
              <a:gd name="adj" fmla="val 11047"/>
            </a:avLst>
          </a:prstGeom>
          <a:solidFill>
            <a:srgbClr val="D4E0ED"/>
          </a:solidFill>
          <a:ln w="254000">
            <a:gradFill flip="none" rotWithShape="1">
              <a:gsLst>
                <a:gs pos="39000">
                  <a:schemeClr val="bg1">
                    <a:alpha val="68000"/>
                  </a:schemeClr>
                </a:gs>
                <a:gs pos="59000">
                  <a:srgbClr val="D4E1ED">
                    <a:lumMod val="75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11"/>
          <p:cNvSpPr txBox="1"/>
          <p:nvPr/>
        </p:nvSpPr>
        <p:spPr>
          <a:xfrm>
            <a:off x="151368" y="57"/>
            <a:ext cx="4172743" cy="768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情感分类结果</a:t>
            </a:r>
            <a:endParaRPr lang="zh-CN" altLang="en-US" dirty="0"/>
          </a:p>
        </p:txBody>
      </p:sp>
      <p:sp>
        <p:nvSpPr>
          <p:cNvPr id="24" name="!!111"/>
          <p:cNvSpPr txBox="1"/>
          <p:nvPr/>
        </p:nvSpPr>
        <p:spPr>
          <a:xfrm>
            <a:off x="208915" y="675640"/>
            <a:ext cx="4625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cap="all" dirty="0">
              <a:solidFill>
                <a:srgbClr val="516070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pic>
        <p:nvPicPr>
          <p:cNvPr id="183" name="图片 182"/>
          <p:cNvPicPr>
            <a:picLocks noChangeAspect="1"/>
          </p:cNvPicPr>
          <p:nvPr/>
        </p:nvPicPr>
        <p:blipFill rotWithShape="1">
          <a:blip r:embed="rId2"/>
          <a:srcRect l="26155" r="22910"/>
          <a:stretch>
            <a:fillRect/>
          </a:stretch>
        </p:blipFill>
        <p:spPr>
          <a:xfrm>
            <a:off x="-5990244" y="0"/>
            <a:ext cx="5239656" cy="6858000"/>
          </a:xfrm>
          <a:prstGeom prst="homePlate">
            <a:avLst>
              <a:gd name="adj" fmla="val 31301"/>
            </a:avLst>
          </a:prstGeom>
          <a:effectLst>
            <a:innerShdw blurRad="190500" dist="114300" dir="18900000">
              <a:srgbClr val="546F90">
                <a:alpha val="50000"/>
              </a:srgbClr>
            </a:innerShdw>
          </a:effectLst>
        </p:spPr>
      </p:pic>
      <p:pic>
        <p:nvPicPr>
          <p:cNvPr id="3" name="图片 2" descr="蝴蝶图-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" y="1445260"/>
            <a:ext cx="5965825" cy="3977005"/>
          </a:xfrm>
          <a:prstGeom prst="rect">
            <a:avLst/>
          </a:prstGeom>
        </p:spPr>
      </p:pic>
      <p:pic>
        <p:nvPicPr>
          <p:cNvPr id="4" name="图片 3" descr="堆叠柱状图-副本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86830" y="1436370"/>
            <a:ext cx="5978525" cy="398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V 形 5"/>
          <p:cNvSpPr/>
          <p:nvPr/>
        </p:nvSpPr>
        <p:spPr>
          <a:xfrm flipH="1">
            <a:off x="8870950" y="0"/>
            <a:ext cx="3378200" cy="6858000"/>
          </a:xfrm>
          <a:prstGeom prst="chevron">
            <a:avLst/>
          </a:prstGeom>
          <a:gradFill>
            <a:gsLst>
              <a:gs pos="0">
                <a:schemeClr val="accent1">
                  <a:lumMod val="6000"/>
                  <a:lumOff val="94000"/>
                </a:schemeClr>
              </a:gs>
              <a:gs pos="90000">
                <a:srgbClr val="E0EAF5"/>
              </a:gs>
            </a:gsLst>
            <a:lin ang="2700000" scaled="0"/>
          </a:gradFill>
          <a:ln w="254000">
            <a:noFill/>
          </a:ln>
          <a:effectLst>
            <a:outerShdw blurRad="596900" dist="38100" dir="10800000" sx="104000" sy="104000" algn="r" rotWithShape="0">
              <a:srgbClr val="80A7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/>
          <a:srcRect l="57292" b="2562"/>
          <a:stretch>
            <a:fillRect/>
          </a:stretch>
        </p:blipFill>
        <p:spPr>
          <a:xfrm>
            <a:off x="10318750" y="-1"/>
            <a:ext cx="5207000" cy="6858001"/>
          </a:xfrm>
          <a:custGeom>
            <a:avLst/>
            <a:gdLst>
              <a:gd name="connsiteX0" fmla="*/ 1651001 w 5207000"/>
              <a:gd name="connsiteY0" fmla="*/ 0 h 6858001"/>
              <a:gd name="connsiteX1" fmla="*/ 5207000 w 5207000"/>
              <a:gd name="connsiteY1" fmla="*/ 0 h 6858001"/>
              <a:gd name="connsiteX2" fmla="*/ 5207000 w 5207000"/>
              <a:gd name="connsiteY2" fmla="*/ 6858001 h 6858001"/>
              <a:gd name="connsiteX3" fmla="*/ 1653760 w 5207000"/>
              <a:gd name="connsiteY3" fmla="*/ 6858001 h 6858001"/>
              <a:gd name="connsiteX4" fmla="*/ 0 w 5207000"/>
              <a:gd name="connsiteY4" fmla="*/ 3426137 h 6858001"/>
              <a:gd name="connsiteX5" fmla="*/ 1651001 w 5207000"/>
              <a:gd name="connsiteY5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7000" h="6858001">
                <a:moveTo>
                  <a:pt x="1651001" y="0"/>
                </a:moveTo>
                <a:lnTo>
                  <a:pt x="5207000" y="0"/>
                </a:lnTo>
                <a:lnTo>
                  <a:pt x="5207000" y="6858001"/>
                </a:lnTo>
                <a:lnTo>
                  <a:pt x="1653760" y="6858001"/>
                </a:lnTo>
                <a:lnTo>
                  <a:pt x="0" y="3426137"/>
                </a:lnTo>
                <a:lnTo>
                  <a:pt x="1651001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"/>
                  <a:lumOff val="94000"/>
                </a:schemeClr>
              </a:gs>
              <a:gs pos="90000">
                <a:srgbClr val="E0EAF5"/>
              </a:gs>
            </a:gsLst>
            <a:lin ang="2700000" scaled="0"/>
          </a:gradFill>
          <a:ln w="254000">
            <a:noFill/>
          </a:ln>
          <a:effectLst>
            <a:innerShdw blurRad="190500" dist="114300" dir="13500000">
              <a:srgbClr val="546F90">
                <a:alpha val="50000"/>
              </a:srgbClr>
            </a:innerShdw>
          </a:effectLst>
        </p:spPr>
      </p:pic>
      <p:sp>
        <p:nvSpPr>
          <p:cNvPr id="154" name="!!2"/>
          <p:cNvSpPr/>
          <p:nvPr/>
        </p:nvSpPr>
        <p:spPr>
          <a:xfrm>
            <a:off x="7824447" y="-10279693"/>
            <a:ext cx="3103564" cy="3451678"/>
          </a:xfrm>
          <a:prstGeom prst="roundRect">
            <a:avLst>
              <a:gd name="adj" fmla="val 11047"/>
            </a:avLst>
          </a:prstGeom>
          <a:solidFill>
            <a:srgbClr val="D4E0ED"/>
          </a:solidFill>
          <a:ln w="254000">
            <a:gradFill flip="none" rotWithShape="1">
              <a:gsLst>
                <a:gs pos="39000">
                  <a:schemeClr val="bg1">
                    <a:alpha val="68000"/>
                  </a:schemeClr>
                </a:gs>
                <a:gs pos="59000">
                  <a:srgbClr val="D4E1ED">
                    <a:lumMod val="75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!!3"/>
          <p:cNvSpPr/>
          <p:nvPr/>
        </p:nvSpPr>
        <p:spPr>
          <a:xfrm>
            <a:off x="1220447" y="-10279693"/>
            <a:ext cx="3103564" cy="3451678"/>
          </a:xfrm>
          <a:prstGeom prst="roundRect">
            <a:avLst>
              <a:gd name="adj" fmla="val 11047"/>
            </a:avLst>
          </a:prstGeom>
          <a:solidFill>
            <a:srgbClr val="D4E0ED"/>
          </a:solidFill>
          <a:ln w="254000">
            <a:gradFill flip="none" rotWithShape="1">
              <a:gsLst>
                <a:gs pos="39000">
                  <a:schemeClr val="bg1">
                    <a:alpha val="68000"/>
                  </a:schemeClr>
                </a:gs>
                <a:gs pos="59000">
                  <a:srgbClr val="D4E1ED">
                    <a:lumMod val="75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!!1"/>
          <p:cNvSpPr/>
          <p:nvPr/>
        </p:nvSpPr>
        <p:spPr>
          <a:xfrm>
            <a:off x="4544218" y="-6652073"/>
            <a:ext cx="3103564" cy="4724400"/>
          </a:xfrm>
          <a:prstGeom prst="roundRect">
            <a:avLst>
              <a:gd name="adj" fmla="val 11047"/>
            </a:avLst>
          </a:prstGeom>
          <a:solidFill>
            <a:srgbClr val="D4E0ED"/>
          </a:solidFill>
          <a:ln w="254000">
            <a:gradFill flip="none" rotWithShape="1">
              <a:gsLst>
                <a:gs pos="39000">
                  <a:schemeClr val="bg1">
                    <a:alpha val="68000"/>
                  </a:schemeClr>
                </a:gs>
                <a:gs pos="59000">
                  <a:srgbClr val="D4E1ED">
                    <a:lumMod val="75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11"/>
          <p:cNvSpPr txBox="1"/>
          <p:nvPr/>
        </p:nvSpPr>
        <p:spPr>
          <a:xfrm>
            <a:off x="151368" y="57"/>
            <a:ext cx="4172743" cy="768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情感分类结果</a:t>
            </a:r>
            <a:endParaRPr lang="zh-CN" altLang="en-US" dirty="0"/>
          </a:p>
        </p:txBody>
      </p:sp>
      <p:pic>
        <p:nvPicPr>
          <p:cNvPr id="183" name="图片 182"/>
          <p:cNvPicPr>
            <a:picLocks noChangeAspect="1"/>
          </p:cNvPicPr>
          <p:nvPr/>
        </p:nvPicPr>
        <p:blipFill rotWithShape="1">
          <a:blip r:embed="rId2"/>
          <a:srcRect l="26155" r="22910"/>
          <a:stretch>
            <a:fillRect/>
          </a:stretch>
        </p:blipFill>
        <p:spPr>
          <a:xfrm>
            <a:off x="-5990244" y="0"/>
            <a:ext cx="5239656" cy="6858000"/>
          </a:xfrm>
          <a:prstGeom prst="homePlate">
            <a:avLst>
              <a:gd name="adj" fmla="val 31301"/>
            </a:avLst>
          </a:prstGeom>
          <a:effectLst>
            <a:innerShdw blurRad="190500" dist="114300" dir="18900000">
              <a:srgbClr val="546F90">
                <a:alpha val="50000"/>
              </a:srgbClr>
            </a:innerShdw>
          </a:effectLst>
        </p:spPr>
      </p:pic>
      <p:pic>
        <p:nvPicPr>
          <p:cNvPr id="4" name="图片 3" descr="情感与分类的关系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635"/>
            <a:ext cx="6461760" cy="3669030"/>
          </a:xfrm>
          <a:prstGeom prst="rect">
            <a:avLst/>
          </a:prstGeom>
        </p:spPr>
      </p:pic>
      <p:pic>
        <p:nvPicPr>
          <p:cNvPr id="5" name="图片 4" descr="星级评分与分类的关系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295" y="1524635"/>
            <a:ext cx="5824855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1856454">
            <a:off x="12184771" y="-11391449"/>
            <a:ext cx="3471809" cy="6767830"/>
            <a:chOff x="276677" y="1664970"/>
            <a:chExt cx="3471809" cy="6767830"/>
          </a:xfrm>
        </p:grpSpPr>
        <p:grpSp>
          <p:nvGrpSpPr>
            <p:cNvPr id="387" name="PA-组合 2"/>
            <p:cNvGrpSpPr/>
            <p:nvPr>
              <p:custDataLst>
                <p:tags r:id="rId1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388" name="PA-圆角矩形 9"/>
              <p:cNvSpPr/>
              <p:nvPr>
                <p:custDataLst>
                  <p:tags r:id="rId2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389" name="PA-任意多边形 20"/>
              <p:cNvSpPr/>
              <p:nvPr>
                <p:custDataLst>
                  <p:tags r:id="rId3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390" name="PA-圆角矩形 10"/>
            <p:cNvSpPr/>
            <p:nvPr>
              <p:custDataLst>
                <p:tags r:id="rId4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1" name="PA-圆角矩形 11"/>
            <p:cNvSpPr/>
            <p:nvPr>
              <p:custDataLst>
                <p:tags r:id="rId5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2" name="PA-椭圆 14"/>
            <p:cNvSpPr/>
            <p:nvPr>
              <p:custDataLst>
                <p:tags r:id="rId6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3" name="PA-椭圆 15"/>
            <p:cNvSpPr/>
            <p:nvPr>
              <p:custDataLst>
                <p:tags r:id="rId7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4" name="PA-椭圆 16"/>
            <p:cNvSpPr/>
            <p:nvPr>
              <p:custDataLst>
                <p:tags r:id="rId8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5" name="PA-圆角矩形 23"/>
            <p:cNvSpPr/>
            <p:nvPr>
              <p:custDataLst>
                <p:tags r:id="rId9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396" name="图片 395"/>
            <p:cNvPicPr/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397" name="PA-文本框 28"/>
            <p:cNvSpPr txBox="1"/>
            <p:nvPr>
              <p:custDataLst>
                <p:tags r:id="rId12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398" name="PA-文本框 25"/>
            <p:cNvSpPr txBox="1"/>
            <p:nvPr>
              <p:custDataLst>
                <p:tags r:id="rId13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399" name="PA-圆角矩形 24"/>
            <p:cNvSpPr/>
            <p:nvPr>
              <p:custDataLst>
                <p:tags r:id="rId14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00" name="PA-文本框 29"/>
            <p:cNvSpPr txBox="1"/>
            <p:nvPr>
              <p:custDataLst>
                <p:tags r:id="rId15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1" name="PA-文本框 29"/>
            <p:cNvSpPr txBox="1"/>
            <p:nvPr>
              <p:custDataLst>
                <p:tags r:id="rId16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2" name="PA-文本框 25"/>
            <p:cNvSpPr txBox="1"/>
            <p:nvPr>
              <p:custDataLst>
                <p:tags r:id="rId17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03" name="PA-文本框 28"/>
            <p:cNvSpPr txBox="1"/>
            <p:nvPr>
              <p:custDataLst>
                <p:tags r:id="rId18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4" name="PA-文本框 48"/>
            <p:cNvSpPr txBox="1"/>
            <p:nvPr>
              <p:custDataLst>
                <p:tags r:id="rId19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5" name="PA-文本框 38"/>
            <p:cNvSpPr txBox="1"/>
            <p:nvPr>
              <p:custDataLst>
                <p:tags r:id="rId20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6" name="PA-文本框 38"/>
            <p:cNvSpPr txBox="1"/>
            <p:nvPr>
              <p:custDataLst>
                <p:tags r:id="rId21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7" name="PA-文本框 48"/>
            <p:cNvSpPr txBox="1"/>
            <p:nvPr>
              <p:custDataLst>
                <p:tags r:id="rId22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8" name="PA-椭圆 13"/>
            <p:cNvSpPr/>
            <p:nvPr>
              <p:custDataLst>
                <p:tags r:id="rId23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09" name="PA-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450215" y="3037205"/>
            <a:ext cx="5184140" cy="9220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516070"/>
                </a:solidFill>
                <a:effectLst>
                  <a:outerShdw blurRad="12700" dist="254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>
                      <a:alpha val="8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电影持续影响力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516070"/>
              </a:solidFill>
              <a:effectLst>
                <a:outerShdw blurRad="50800" dist="38100" dir="13500000" algn="br" rotWithShape="0">
                  <a:prstClr val="white">
                    <a:alpha val="80000"/>
                  </a:prst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91" name="文本框 190"/>
          <p:cNvSpPr txBox="1"/>
          <p:nvPr/>
        </p:nvSpPr>
        <p:spPr>
          <a:xfrm>
            <a:off x="676275" y="2332077"/>
            <a:ext cx="6083300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>
                      <a:alpha val="8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PART 04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516070"/>
              </a:solidFill>
              <a:effectLst>
                <a:outerShdw blurRad="50800" dist="38100" dir="13500000" algn="br" rotWithShape="0">
                  <a:prstClr val="white">
                    <a:alpha val="80000"/>
                  </a:prst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94" name="PA-圆角矩形 11"/>
          <p:cNvSpPr/>
          <p:nvPr>
            <p:custDataLst>
              <p:tags r:id="rId25"/>
            </p:custDataLst>
          </p:nvPr>
        </p:nvSpPr>
        <p:spPr>
          <a:xfrm>
            <a:off x="775649" y="4529360"/>
            <a:ext cx="2209180" cy="646014"/>
          </a:xfrm>
          <a:prstGeom prst="roundRect">
            <a:avLst>
              <a:gd name="adj" fmla="val 46698"/>
            </a:avLst>
          </a:prstGeom>
          <a:gradFill flip="none" rotWithShape="1">
            <a:gsLst>
              <a:gs pos="0">
                <a:srgbClr val="EDF2F9">
                  <a:lumMod val="48000"/>
                  <a:lumOff val="52000"/>
                </a:srgbClr>
              </a:gs>
              <a:gs pos="100000">
                <a:srgbClr val="EDF2F9">
                  <a:lumMod val="91000"/>
                </a:srgbClr>
              </a:gs>
            </a:gsLst>
            <a:lin ang="13500000" scaled="1"/>
            <a:tileRect/>
          </a:gradFill>
          <a:ln w="107950">
            <a:gradFill flip="none" rotWithShape="1">
              <a:gsLst>
                <a:gs pos="43000">
                  <a:schemeClr val="bg1"/>
                </a:gs>
                <a:gs pos="65000">
                  <a:srgbClr val="546F90">
                    <a:alpha val="49000"/>
                  </a:srgbClr>
                </a:gs>
              </a:gsLst>
              <a:lin ang="4800000" scaled="0"/>
              <a:tileRect/>
            </a:gradFill>
          </a:ln>
          <a:effectLst>
            <a:outerShdw blurRad="177800" dist="241300" dir="2700000" algn="tl" rotWithShape="0">
              <a:srgbClr val="546F90">
                <a:alpha val="14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5" name="PA-椭圆 13"/>
          <p:cNvSpPr/>
          <p:nvPr>
            <p:custDataLst>
              <p:tags r:id="rId26"/>
            </p:custDataLst>
          </p:nvPr>
        </p:nvSpPr>
        <p:spPr>
          <a:xfrm>
            <a:off x="2451768" y="4665493"/>
            <a:ext cx="386681" cy="386681"/>
          </a:xfrm>
          <a:prstGeom prst="ellipse">
            <a:avLst/>
          </a:prstGeom>
          <a:gradFill>
            <a:gsLst>
              <a:gs pos="0">
                <a:srgbClr val="04DFFB"/>
              </a:gs>
              <a:gs pos="31000">
                <a:srgbClr val="00B0F0"/>
              </a:gs>
              <a:gs pos="100000">
                <a:srgbClr val="9340F5"/>
              </a:gs>
            </a:gsLst>
            <a:lin ang="2700000" scaled="1"/>
          </a:gradFill>
          <a:ln w="6350">
            <a:gradFill flip="none" rotWithShape="1"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" dist="25400" dir="135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6" name="PA-文本框 49"/>
          <p:cNvSpPr txBox="1"/>
          <p:nvPr>
            <p:custDataLst>
              <p:tags r:id="rId27"/>
            </p:custDataLst>
          </p:nvPr>
        </p:nvSpPr>
        <p:spPr>
          <a:xfrm>
            <a:off x="899888" y="4680518"/>
            <a:ext cx="16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cap="all">
                <a:solidFill>
                  <a:srgbClr val="516070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all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Read  More</a:t>
            </a:r>
            <a:endParaRPr kumimoji="0" lang="zh-CN" altLang="en-US" sz="1800" b="0" i="0" u="none" strike="noStrike" kern="1200" cap="all" spc="0" normalizeH="0" baseline="0" noProof="0" dirty="0">
              <a:ln>
                <a:noFill/>
              </a:ln>
              <a:solidFill>
                <a:srgbClr val="516070"/>
              </a:solidFill>
              <a:effectLst>
                <a:outerShdw blurRad="50800" dist="63500" dir="2700000" algn="tl" rotWithShape="0">
                  <a:prstClr val="black">
                    <a:alpha val="19000"/>
                  </a:prstClr>
                </a:outerShdw>
              </a:effectLst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204" name="图形 20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2467927" y="4671396"/>
            <a:ext cx="361950" cy="361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105" name="组合 104"/>
          <p:cNvGrpSpPr/>
          <p:nvPr/>
        </p:nvGrpSpPr>
        <p:grpSpPr>
          <a:xfrm>
            <a:off x="-2714880" y="2051050"/>
            <a:ext cx="400110" cy="1122855"/>
            <a:chOff x="679305" y="2051050"/>
            <a:chExt cx="400110" cy="1122855"/>
          </a:xfrm>
          <a:noFill/>
        </p:grpSpPr>
        <p:sp>
          <p:nvSpPr>
            <p:cNvPr id="106" name="PA-圆角矩形 23"/>
            <p:cNvSpPr/>
            <p:nvPr>
              <p:custDataLst>
                <p:tags r:id="rId29"/>
              </p:custDataLst>
            </p:nvPr>
          </p:nvSpPr>
          <p:spPr>
            <a:xfrm rot="5400000">
              <a:off x="372908" y="2399100"/>
              <a:ext cx="1031781" cy="335682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 rot="5400000">
              <a:off x="396112" y="2490603"/>
              <a:ext cx="966495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noFill/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2020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grpSp>
        <p:nvGrpSpPr>
          <p:cNvPr id="410" name="组合 409"/>
          <p:cNvGrpSpPr/>
          <p:nvPr/>
        </p:nvGrpSpPr>
        <p:grpSpPr>
          <a:xfrm rot="1856454">
            <a:off x="16942355" y="-11745410"/>
            <a:ext cx="3471809" cy="6767830"/>
            <a:chOff x="276677" y="1664970"/>
            <a:chExt cx="3471809" cy="6767830"/>
          </a:xfrm>
        </p:grpSpPr>
        <p:grpSp>
          <p:nvGrpSpPr>
            <p:cNvPr id="411" name="PA-组合 2"/>
            <p:cNvGrpSpPr/>
            <p:nvPr>
              <p:custDataLst>
                <p:tags r:id="rId30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432" name="PA-圆角矩形 9"/>
              <p:cNvSpPr/>
              <p:nvPr>
                <p:custDataLst>
                  <p:tags r:id="rId31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33" name="PA-任意多边形 20"/>
              <p:cNvSpPr/>
              <p:nvPr>
                <p:custDataLst>
                  <p:tags r:id="rId32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12" name="PA-圆角矩形 10"/>
            <p:cNvSpPr/>
            <p:nvPr>
              <p:custDataLst>
                <p:tags r:id="rId33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3" name="PA-圆角矩形 11"/>
            <p:cNvSpPr/>
            <p:nvPr>
              <p:custDataLst>
                <p:tags r:id="rId34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4" name="PA-椭圆 14"/>
            <p:cNvSpPr/>
            <p:nvPr>
              <p:custDataLst>
                <p:tags r:id="rId35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5" name="PA-椭圆 15"/>
            <p:cNvSpPr/>
            <p:nvPr>
              <p:custDataLst>
                <p:tags r:id="rId36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6" name="PA-椭圆 16"/>
            <p:cNvSpPr/>
            <p:nvPr>
              <p:custDataLst>
                <p:tags r:id="rId37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7" name="PA-圆角矩形 23"/>
            <p:cNvSpPr/>
            <p:nvPr>
              <p:custDataLst>
                <p:tags r:id="rId38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418" name="图片 417"/>
            <p:cNvPicPr/>
            <p:nvPr>
              <p:custDataLst>
                <p:tags r:id="rId39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419" name="PA-文本框 28"/>
            <p:cNvSpPr txBox="1"/>
            <p:nvPr>
              <p:custDataLst>
                <p:tags r:id="rId40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0" name="PA-文本框 25"/>
            <p:cNvSpPr txBox="1"/>
            <p:nvPr>
              <p:custDataLst>
                <p:tags r:id="rId41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21" name="PA-圆角矩形 24"/>
            <p:cNvSpPr/>
            <p:nvPr>
              <p:custDataLst>
                <p:tags r:id="rId42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22" name="PA-文本框 29"/>
            <p:cNvSpPr txBox="1"/>
            <p:nvPr>
              <p:custDataLst>
                <p:tags r:id="rId43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3" name="PA-文本框 29"/>
            <p:cNvSpPr txBox="1"/>
            <p:nvPr>
              <p:custDataLst>
                <p:tags r:id="rId44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4" name="PA-文本框 25"/>
            <p:cNvSpPr txBox="1"/>
            <p:nvPr>
              <p:custDataLst>
                <p:tags r:id="rId45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25" name="PA-文本框 28"/>
            <p:cNvSpPr txBox="1"/>
            <p:nvPr>
              <p:custDataLst>
                <p:tags r:id="rId46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6" name="PA-文本框 48"/>
            <p:cNvSpPr txBox="1"/>
            <p:nvPr>
              <p:custDataLst>
                <p:tags r:id="rId47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7" name="PA-文本框 38"/>
            <p:cNvSpPr txBox="1"/>
            <p:nvPr>
              <p:custDataLst>
                <p:tags r:id="rId48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8" name="PA-文本框 38"/>
            <p:cNvSpPr txBox="1"/>
            <p:nvPr>
              <p:custDataLst>
                <p:tags r:id="rId49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9" name="PA-文本框 48"/>
            <p:cNvSpPr txBox="1"/>
            <p:nvPr>
              <p:custDataLst>
                <p:tags r:id="rId50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30" name="PA-椭圆 13"/>
            <p:cNvSpPr/>
            <p:nvPr>
              <p:custDataLst>
                <p:tags r:id="rId51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1" name="PA-文本框 49"/>
            <p:cNvSpPr txBox="1"/>
            <p:nvPr>
              <p:custDataLst>
                <p:tags r:id="rId52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434" name="组合 433"/>
          <p:cNvGrpSpPr/>
          <p:nvPr/>
        </p:nvGrpSpPr>
        <p:grpSpPr>
          <a:xfrm rot="1856454">
            <a:off x="13246655" y="-5580584"/>
            <a:ext cx="3471809" cy="6767830"/>
            <a:chOff x="276677" y="1664970"/>
            <a:chExt cx="3471809" cy="6767830"/>
          </a:xfrm>
        </p:grpSpPr>
        <p:grpSp>
          <p:nvGrpSpPr>
            <p:cNvPr id="435" name="PA-组合 2"/>
            <p:cNvGrpSpPr/>
            <p:nvPr>
              <p:custDataLst>
                <p:tags r:id="rId53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456" name="PA-圆角矩形 9"/>
              <p:cNvSpPr/>
              <p:nvPr>
                <p:custDataLst>
                  <p:tags r:id="rId54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57" name="PA-任意多边形 20"/>
              <p:cNvSpPr/>
              <p:nvPr>
                <p:custDataLst>
                  <p:tags r:id="rId55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36" name="PA-圆角矩形 10"/>
            <p:cNvSpPr/>
            <p:nvPr>
              <p:custDataLst>
                <p:tags r:id="rId56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7" name="PA-圆角矩形 11"/>
            <p:cNvSpPr/>
            <p:nvPr>
              <p:custDataLst>
                <p:tags r:id="rId57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8" name="PA-椭圆 14"/>
            <p:cNvSpPr/>
            <p:nvPr>
              <p:custDataLst>
                <p:tags r:id="rId58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9" name="PA-椭圆 15"/>
            <p:cNvSpPr/>
            <p:nvPr>
              <p:custDataLst>
                <p:tags r:id="rId59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0" name="PA-椭圆 16"/>
            <p:cNvSpPr/>
            <p:nvPr>
              <p:custDataLst>
                <p:tags r:id="rId60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1" name="PA-圆角矩形 23"/>
            <p:cNvSpPr/>
            <p:nvPr>
              <p:custDataLst>
                <p:tags r:id="rId61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3" name="PA-文本框 28"/>
            <p:cNvSpPr txBox="1"/>
            <p:nvPr>
              <p:custDataLst>
                <p:tags r:id="rId62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44" name="PA-文本框 25"/>
            <p:cNvSpPr txBox="1"/>
            <p:nvPr>
              <p:custDataLst>
                <p:tags r:id="rId63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45" name="PA-圆角矩形 24"/>
            <p:cNvSpPr/>
            <p:nvPr>
              <p:custDataLst>
                <p:tags r:id="rId64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6" name="PA-文本框 29"/>
            <p:cNvSpPr txBox="1"/>
            <p:nvPr>
              <p:custDataLst>
                <p:tags r:id="rId65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47" name="PA-文本框 29"/>
            <p:cNvSpPr txBox="1"/>
            <p:nvPr>
              <p:custDataLst>
                <p:tags r:id="rId66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48" name="PA-文本框 25"/>
            <p:cNvSpPr txBox="1"/>
            <p:nvPr>
              <p:custDataLst>
                <p:tags r:id="rId67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49" name="PA-文本框 28"/>
            <p:cNvSpPr txBox="1"/>
            <p:nvPr>
              <p:custDataLst>
                <p:tags r:id="rId68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0" name="PA-文本框 48"/>
            <p:cNvSpPr txBox="1"/>
            <p:nvPr>
              <p:custDataLst>
                <p:tags r:id="rId69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1" name="PA-文本框 38"/>
            <p:cNvSpPr txBox="1"/>
            <p:nvPr>
              <p:custDataLst>
                <p:tags r:id="rId70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2" name="PA-文本框 38"/>
            <p:cNvSpPr txBox="1"/>
            <p:nvPr>
              <p:custDataLst>
                <p:tags r:id="rId71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3" name="PA-文本框 48"/>
            <p:cNvSpPr txBox="1"/>
            <p:nvPr>
              <p:custDataLst>
                <p:tags r:id="rId72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4" name="PA-椭圆 13"/>
            <p:cNvSpPr/>
            <p:nvPr>
              <p:custDataLst>
                <p:tags r:id="rId73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55" name="PA-文本框 49"/>
            <p:cNvSpPr txBox="1"/>
            <p:nvPr>
              <p:custDataLst>
                <p:tags r:id="rId74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-0.42435 1.24791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4" y="62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04167E-6 2.96296E-6 L -0.42435 1.24791 " pathEditMode="relative" rAng="0" ptsTypes="AA">
                                      <p:cBhvr>
                                        <p:cTn id="8" dur="175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4" y="62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95833E-6 -1.11111E-6 L -0.42435 1.24792 " pathEditMode="relative" rAng="0" ptsTypes="AA">
                                      <p:cBhvr>
                                        <p:cTn id="10" dur="175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4" y="6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1856454">
            <a:off x="12184771" y="-11391449"/>
            <a:ext cx="3471809" cy="6767830"/>
            <a:chOff x="276677" y="1664970"/>
            <a:chExt cx="3471809" cy="6767830"/>
          </a:xfrm>
        </p:grpSpPr>
        <p:grpSp>
          <p:nvGrpSpPr>
            <p:cNvPr id="387" name="PA-组合 2"/>
            <p:cNvGrpSpPr/>
            <p:nvPr>
              <p:custDataLst>
                <p:tags r:id="rId1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388" name="PA-圆角矩形 9"/>
              <p:cNvSpPr/>
              <p:nvPr>
                <p:custDataLst>
                  <p:tags r:id="rId2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389" name="PA-任意多边形 20"/>
              <p:cNvSpPr/>
              <p:nvPr>
                <p:custDataLst>
                  <p:tags r:id="rId3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390" name="PA-圆角矩形 10"/>
            <p:cNvSpPr/>
            <p:nvPr>
              <p:custDataLst>
                <p:tags r:id="rId4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1" name="PA-圆角矩形 11"/>
            <p:cNvSpPr/>
            <p:nvPr>
              <p:custDataLst>
                <p:tags r:id="rId5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2" name="PA-椭圆 14"/>
            <p:cNvSpPr/>
            <p:nvPr>
              <p:custDataLst>
                <p:tags r:id="rId6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3" name="PA-椭圆 15"/>
            <p:cNvSpPr/>
            <p:nvPr>
              <p:custDataLst>
                <p:tags r:id="rId7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4" name="PA-椭圆 16"/>
            <p:cNvSpPr/>
            <p:nvPr>
              <p:custDataLst>
                <p:tags r:id="rId8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5" name="PA-圆角矩形 23"/>
            <p:cNvSpPr/>
            <p:nvPr>
              <p:custDataLst>
                <p:tags r:id="rId9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396" name="图片 395"/>
            <p:cNvPicPr/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397" name="PA-文本框 28"/>
            <p:cNvSpPr txBox="1"/>
            <p:nvPr>
              <p:custDataLst>
                <p:tags r:id="rId12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398" name="PA-文本框 25"/>
            <p:cNvSpPr txBox="1"/>
            <p:nvPr>
              <p:custDataLst>
                <p:tags r:id="rId13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399" name="PA-圆角矩形 24"/>
            <p:cNvSpPr/>
            <p:nvPr>
              <p:custDataLst>
                <p:tags r:id="rId14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00" name="PA-文本框 29"/>
            <p:cNvSpPr txBox="1"/>
            <p:nvPr>
              <p:custDataLst>
                <p:tags r:id="rId15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1" name="PA-文本框 29"/>
            <p:cNvSpPr txBox="1"/>
            <p:nvPr>
              <p:custDataLst>
                <p:tags r:id="rId16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2" name="PA-文本框 25"/>
            <p:cNvSpPr txBox="1"/>
            <p:nvPr>
              <p:custDataLst>
                <p:tags r:id="rId17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03" name="PA-文本框 28"/>
            <p:cNvSpPr txBox="1"/>
            <p:nvPr>
              <p:custDataLst>
                <p:tags r:id="rId18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4" name="PA-文本框 48"/>
            <p:cNvSpPr txBox="1"/>
            <p:nvPr>
              <p:custDataLst>
                <p:tags r:id="rId19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5" name="PA-文本框 38"/>
            <p:cNvSpPr txBox="1"/>
            <p:nvPr>
              <p:custDataLst>
                <p:tags r:id="rId20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6" name="PA-文本框 38"/>
            <p:cNvSpPr txBox="1"/>
            <p:nvPr>
              <p:custDataLst>
                <p:tags r:id="rId21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7" name="PA-文本框 48"/>
            <p:cNvSpPr txBox="1"/>
            <p:nvPr>
              <p:custDataLst>
                <p:tags r:id="rId22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8" name="PA-椭圆 13"/>
            <p:cNvSpPr/>
            <p:nvPr>
              <p:custDataLst>
                <p:tags r:id="rId23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09" name="PA-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-2714880" y="2051050"/>
            <a:ext cx="400110" cy="1122855"/>
            <a:chOff x="679305" y="2051050"/>
            <a:chExt cx="400110" cy="1122855"/>
          </a:xfrm>
          <a:noFill/>
        </p:grpSpPr>
        <p:sp>
          <p:nvSpPr>
            <p:cNvPr id="106" name="PA-圆角矩形 23"/>
            <p:cNvSpPr/>
            <p:nvPr>
              <p:custDataLst>
                <p:tags r:id="rId25"/>
              </p:custDataLst>
            </p:nvPr>
          </p:nvSpPr>
          <p:spPr>
            <a:xfrm rot="5400000">
              <a:off x="372908" y="2399100"/>
              <a:ext cx="1031781" cy="335682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 rot="5400000">
              <a:off x="396112" y="2490603"/>
              <a:ext cx="966495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noFill/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2020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grpSp>
        <p:nvGrpSpPr>
          <p:cNvPr id="410" name="组合 409"/>
          <p:cNvGrpSpPr/>
          <p:nvPr/>
        </p:nvGrpSpPr>
        <p:grpSpPr>
          <a:xfrm rot="1856454">
            <a:off x="16942355" y="-11745410"/>
            <a:ext cx="3471809" cy="6767830"/>
            <a:chOff x="276677" y="1664970"/>
            <a:chExt cx="3471809" cy="6767830"/>
          </a:xfrm>
        </p:grpSpPr>
        <p:grpSp>
          <p:nvGrpSpPr>
            <p:cNvPr id="411" name="PA-组合 2"/>
            <p:cNvGrpSpPr/>
            <p:nvPr>
              <p:custDataLst>
                <p:tags r:id="rId26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432" name="PA-圆角矩形 9"/>
              <p:cNvSpPr/>
              <p:nvPr>
                <p:custDataLst>
                  <p:tags r:id="rId27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33" name="PA-任意多边形 20"/>
              <p:cNvSpPr/>
              <p:nvPr>
                <p:custDataLst>
                  <p:tags r:id="rId28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12" name="PA-圆角矩形 10"/>
            <p:cNvSpPr/>
            <p:nvPr>
              <p:custDataLst>
                <p:tags r:id="rId29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3" name="PA-圆角矩形 11"/>
            <p:cNvSpPr/>
            <p:nvPr>
              <p:custDataLst>
                <p:tags r:id="rId30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4" name="PA-椭圆 14"/>
            <p:cNvSpPr/>
            <p:nvPr>
              <p:custDataLst>
                <p:tags r:id="rId31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5" name="PA-椭圆 15"/>
            <p:cNvSpPr/>
            <p:nvPr>
              <p:custDataLst>
                <p:tags r:id="rId32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6" name="PA-椭圆 16"/>
            <p:cNvSpPr/>
            <p:nvPr>
              <p:custDataLst>
                <p:tags r:id="rId33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7" name="PA-圆角矩形 23"/>
            <p:cNvSpPr/>
            <p:nvPr>
              <p:custDataLst>
                <p:tags r:id="rId34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418" name="图片 417"/>
            <p:cNvPicPr/>
            <p:nvPr>
              <p:custDataLst>
                <p:tags r:id="rId35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419" name="PA-文本框 28"/>
            <p:cNvSpPr txBox="1"/>
            <p:nvPr>
              <p:custDataLst>
                <p:tags r:id="rId36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0" name="PA-文本框 25"/>
            <p:cNvSpPr txBox="1"/>
            <p:nvPr>
              <p:custDataLst>
                <p:tags r:id="rId37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21" name="PA-圆角矩形 24"/>
            <p:cNvSpPr/>
            <p:nvPr>
              <p:custDataLst>
                <p:tags r:id="rId38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22" name="PA-文本框 29"/>
            <p:cNvSpPr txBox="1"/>
            <p:nvPr>
              <p:custDataLst>
                <p:tags r:id="rId39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3" name="PA-文本框 29"/>
            <p:cNvSpPr txBox="1"/>
            <p:nvPr>
              <p:custDataLst>
                <p:tags r:id="rId40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4" name="PA-文本框 25"/>
            <p:cNvSpPr txBox="1"/>
            <p:nvPr>
              <p:custDataLst>
                <p:tags r:id="rId41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25" name="PA-文本框 28"/>
            <p:cNvSpPr txBox="1"/>
            <p:nvPr>
              <p:custDataLst>
                <p:tags r:id="rId42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6" name="PA-文本框 48"/>
            <p:cNvSpPr txBox="1"/>
            <p:nvPr>
              <p:custDataLst>
                <p:tags r:id="rId43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7" name="PA-文本框 38"/>
            <p:cNvSpPr txBox="1"/>
            <p:nvPr>
              <p:custDataLst>
                <p:tags r:id="rId44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8" name="PA-文本框 38"/>
            <p:cNvSpPr txBox="1"/>
            <p:nvPr>
              <p:custDataLst>
                <p:tags r:id="rId45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9" name="PA-文本框 48"/>
            <p:cNvSpPr txBox="1"/>
            <p:nvPr>
              <p:custDataLst>
                <p:tags r:id="rId46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30" name="PA-椭圆 13"/>
            <p:cNvSpPr/>
            <p:nvPr>
              <p:custDataLst>
                <p:tags r:id="rId47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1" name="PA-文本框 49"/>
            <p:cNvSpPr txBox="1"/>
            <p:nvPr>
              <p:custDataLst>
                <p:tags r:id="rId48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434" name="组合 433"/>
          <p:cNvGrpSpPr/>
          <p:nvPr/>
        </p:nvGrpSpPr>
        <p:grpSpPr>
          <a:xfrm rot="1856454">
            <a:off x="13313355" y="-5694884"/>
            <a:ext cx="3471809" cy="6767830"/>
            <a:chOff x="276677" y="1664970"/>
            <a:chExt cx="3471809" cy="6767830"/>
          </a:xfrm>
        </p:grpSpPr>
        <p:grpSp>
          <p:nvGrpSpPr>
            <p:cNvPr id="435" name="PA-组合 2"/>
            <p:cNvGrpSpPr/>
            <p:nvPr>
              <p:custDataLst>
                <p:tags r:id="rId49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456" name="PA-圆角矩形 9"/>
              <p:cNvSpPr/>
              <p:nvPr>
                <p:custDataLst>
                  <p:tags r:id="rId50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57" name="PA-任意多边形 20"/>
              <p:cNvSpPr/>
              <p:nvPr>
                <p:custDataLst>
                  <p:tags r:id="rId51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36" name="PA-圆角矩形 10"/>
            <p:cNvSpPr/>
            <p:nvPr>
              <p:custDataLst>
                <p:tags r:id="rId52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7" name="PA-圆角矩形 11"/>
            <p:cNvSpPr/>
            <p:nvPr>
              <p:custDataLst>
                <p:tags r:id="rId53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8" name="PA-椭圆 14"/>
            <p:cNvSpPr/>
            <p:nvPr>
              <p:custDataLst>
                <p:tags r:id="rId54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9" name="PA-椭圆 15"/>
            <p:cNvSpPr/>
            <p:nvPr>
              <p:custDataLst>
                <p:tags r:id="rId55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0" name="PA-椭圆 16"/>
            <p:cNvSpPr/>
            <p:nvPr>
              <p:custDataLst>
                <p:tags r:id="rId56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1" name="PA-圆角矩形 23"/>
            <p:cNvSpPr/>
            <p:nvPr>
              <p:custDataLst>
                <p:tags r:id="rId57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442" name="图片 441"/>
            <p:cNvPicPr/>
            <p:nvPr>
              <p:custDataLst>
                <p:tags r:id="rId58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443" name="PA-文本框 28"/>
            <p:cNvSpPr txBox="1"/>
            <p:nvPr>
              <p:custDataLst>
                <p:tags r:id="rId59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44" name="PA-文本框 25"/>
            <p:cNvSpPr txBox="1"/>
            <p:nvPr>
              <p:custDataLst>
                <p:tags r:id="rId60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45" name="PA-圆角矩形 24"/>
            <p:cNvSpPr/>
            <p:nvPr>
              <p:custDataLst>
                <p:tags r:id="rId61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6" name="PA-文本框 29"/>
            <p:cNvSpPr txBox="1"/>
            <p:nvPr>
              <p:custDataLst>
                <p:tags r:id="rId62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47" name="PA-文本框 29"/>
            <p:cNvSpPr txBox="1"/>
            <p:nvPr>
              <p:custDataLst>
                <p:tags r:id="rId63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48" name="PA-文本框 25"/>
            <p:cNvSpPr txBox="1"/>
            <p:nvPr>
              <p:custDataLst>
                <p:tags r:id="rId64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49" name="PA-文本框 28"/>
            <p:cNvSpPr txBox="1"/>
            <p:nvPr>
              <p:custDataLst>
                <p:tags r:id="rId65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0" name="PA-文本框 48"/>
            <p:cNvSpPr txBox="1"/>
            <p:nvPr>
              <p:custDataLst>
                <p:tags r:id="rId66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1" name="PA-文本框 38"/>
            <p:cNvSpPr txBox="1"/>
            <p:nvPr>
              <p:custDataLst>
                <p:tags r:id="rId67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2" name="PA-文本框 38"/>
            <p:cNvSpPr txBox="1"/>
            <p:nvPr>
              <p:custDataLst>
                <p:tags r:id="rId68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3" name="PA-文本框 48"/>
            <p:cNvSpPr txBox="1"/>
            <p:nvPr>
              <p:custDataLst>
                <p:tags r:id="rId69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4" name="PA-椭圆 13"/>
            <p:cNvSpPr/>
            <p:nvPr>
              <p:custDataLst>
                <p:tags r:id="rId70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55" name="PA-文本框 49"/>
            <p:cNvSpPr txBox="1"/>
            <p:nvPr>
              <p:custDataLst>
                <p:tags r:id="rId71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31" name="组合 230"/>
          <p:cNvGrpSpPr/>
          <p:nvPr/>
        </p:nvGrpSpPr>
        <p:grpSpPr>
          <a:xfrm>
            <a:off x="8778614" y="2905130"/>
            <a:ext cx="1341326" cy="1341324"/>
            <a:chOff x="2844799" y="1720784"/>
            <a:chExt cx="1542921" cy="1542921"/>
          </a:xfrm>
          <a:noFill/>
        </p:grpSpPr>
        <p:sp>
          <p:nvSpPr>
            <p:cNvPr id="232" name="矩形: 圆角 231"/>
            <p:cNvSpPr/>
            <p:nvPr>
              <p:custDataLst>
                <p:tags r:id="rId72"/>
              </p:custDataLst>
            </p:nvPr>
          </p:nvSpPr>
          <p:spPr>
            <a:xfrm>
              <a:off x="2844799" y="1720784"/>
              <a:ext cx="1542921" cy="1542921"/>
            </a:xfrm>
            <a:prstGeom prst="roundRect">
              <a:avLst>
                <a:gd name="adj" fmla="val 50000"/>
              </a:avLst>
            </a:prstGeom>
            <a:grpFill/>
            <a:ln w="254000">
              <a:gradFill flip="none" rotWithShape="1">
                <a:gsLst>
                  <a:gs pos="35000">
                    <a:schemeClr val="bg1">
                      <a:alpha val="68000"/>
                    </a:schemeClr>
                  </a:gs>
                  <a:gs pos="70000">
                    <a:srgbClr val="D4E1ED">
                      <a:lumMod val="7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3" name="图形 46"/>
            <p:cNvGrpSpPr/>
            <p:nvPr/>
          </p:nvGrpSpPr>
          <p:grpSpPr>
            <a:xfrm>
              <a:off x="3122254" y="2033229"/>
              <a:ext cx="973014" cy="945945"/>
              <a:chOff x="3082925" y="1993900"/>
              <a:chExt cx="1016000" cy="1016000"/>
            </a:xfrm>
            <a:grpFill/>
          </p:grpSpPr>
          <p:sp>
            <p:nvSpPr>
              <p:cNvPr id="234" name="任意多边形: 形状 233"/>
              <p:cNvSpPr/>
              <p:nvPr>
                <p:custDataLst>
                  <p:tags r:id="rId73"/>
                </p:custDataLst>
              </p:nvPr>
            </p:nvSpPr>
            <p:spPr>
              <a:xfrm>
                <a:off x="3189816" y="2276474"/>
                <a:ext cx="837163" cy="524933"/>
              </a:xfrm>
              <a:custGeom>
                <a:avLst/>
                <a:gdLst>
                  <a:gd name="connsiteX0" fmla="*/ 754592 w 837163"/>
                  <a:gd name="connsiteY0" fmla="*/ 524933 h 524933"/>
                  <a:gd name="connsiteX1" fmla="*/ 82550 w 837163"/>
                  <a:gd name="connsiteY1" fmla="*/ 524933 h 524933"/>
                  <a:gd name="connsiteX2" fmla="*/ 0 w 837163"/>
                  <a:gd name="connsiteY2" fmla="*/ 442383 h 524933"/>
                  <a:gd name="connsiteX3" fmla="*/ 0 w 837163"/>
                  <a:gd name="connsiteY3" fmla="*/ 82550 h 524933"/>
                  <a:gd name="connsiteX4" fmla="*/ 82550 w 837163"/>
                  <a:gd name="connsiteY4" fmla="*/ 0 h 524933"/>
                  <a:gd name="connsiteX5" fmla="*/ 754592 w 837163"/>
                  <a:gd name="connsiteY5" fmla="*/ 0 h 524933"/>
                  <a:gd name="connsiteX6" fmla="*/ 837142 w 837163"/>
                  <a:gd name="connsiteY6" fmla="*/ 82550 h 524933"/>
                  <a:gd name="connsiteX7" fmla="*/ 837142 w 837163"/>
                  <a:gd name="connsiteY7" fmla="*/ 441325 h 524933"/>
                  <a:gd name="connsiteX8" fmla="*/ 754592 w 837163"/>
                  <a:gd name="connsiteY8" fmla="*/ 524933 h 524933"/>
                  <a:gd name="connsiteX9" fmla="*/ 82550 w 837163"/>
                  <a:gd name="connsiteY9" fmla="*/ 48683 h 524933"/>
                  <a:gd name="connsiteX10" fmla="*/ 48683 w 837163"/>
                  <a:gd name="connsiteY10" fmla="*/ 82550 h 524933"/>
                  <a:gd name="connsiteX11" fmla="*/ 48683 w 837163"/>
                  <a:gd name="connsiteY11" fmla="*/ 441325 h 524933"/>
                  <a:gd name="connsiteX12" fmla="*/ 82550 w 837163"/>
                  <a:gd name="connsiteY12" fmla="*/ 475192 h 524933"/>
                  <a:gd name="connsiteX13" fmla="*/ 754592 w 837163"/>
                  <a:gd name="connsiteY13" fmla="*/ 475192 h 524933"/>
                  <a:gd name="connsiteX14" fmla="*/ 788458 w 837163"/>
                  <a:gd name="connsiteY14" fmla="*/ 441325 h 524933"/>
                  <a:gd name="connsiteX15" fmla="*/ 788458 w 837163"/>
                  <a:gd name="connsiteY15" fmla="*/ 82550 h 524933"/>
                  <a:gd name="connsiteX16" fmla="*/ 754592 w 837163"/>
                  <a:gd name="connsiteY16" fmla="*/ 48683 h 524933"/>
                  <a:gd name="connsiteX17" fmla="*/ 82550 w 837163"/>
                  <a:gd name="connsiteY17" fmla="*/ 48683 h 524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7163" h="524933">
                    <a:moveTo>
                      <a:pt x="754592" y="524933"/>
                    </a:moveTo>
                    <a:lnTo>
                      <a:pt x="82550" y="524933"/>
                    </a:lnTo>
                    <a:cubicBezTo>
                      <a:pt x="37042" y="524933"/>
                      <a:pt x="0" y="487892"/>
                      <a:pt x="0" y="442383"/>
                    </a:cubicBezTo>
                    <a:lnTo>
                      <a:pt x="0" y="82550"/>
                    </a:lnTo>
                    <a:cubicBezTo>
                      <a:pt x="0" y="37042"/>
                      <a:pt x="37042" y="0"/>
                      <a:pt x="82550" y="0"/>
                    </a:cubicBezTo>
                    <a:lnTo>
                      <a:pt x="754592" y="0"/>
                    </a:lnTo>
                    <a:cubicBezTo>
                      <a:pt x="800100" y="0"/>
                      <a:pt x="837142" y="37042"/>
                      <a:pt x="837142" y="82550"/>
                    </a:cubicBezTo>
                    <a:lnTo>
                      <a:pt x="837142" y="441325"/>
                    </a:lnTo>
                    <a:cubicBezTo>
                      <a:pt x="838200" y="487892"/>
                      <a:pt x="800100" y="524933"/>
                      <a:pt x="754592" y="524933"/>
                    </a:cubicBezTo>
                    <a:close/>
                    <a:moveTo>
                      <a:pt x="82550" y="48683"/>
                    </a:moveTo>
                    <a:cubicBezTo>
                      <a:pt x="63500" y="48683"/>
                      <a:pt x="48683" y="63500"/>
                      <a:pt x="48683" y="82550"/>
                    </a:cubicBezTo>
                    <a:lnTo>
                      <a:pt x="48683" y="441325"/>
                    </a:lnTo>
                    <a:cubicBezTo>
                      <a:pt x="48683" y="460375"/>
                      <a:pt x="63500" y="475192"/>
                      <a:pt x="82550" y="475192"/>
                    </a:cubicBezTo>
                    <a:lnTo>
                      <a:pt x="754592" y="475192"/>
                    </a:lnTo>
                    <a:cubicBezTo>
                      <a:pt x="773642" y="475192"/>
                      <a:pt x="788458" y="460375"/>
                      <a:pt x="788458" y="441325"/>
                    </a:cubicBezTo>
                    <a:lnTo>
                      <a:pt x="788458" y="82550"/>
                    </a:lnTo>
                    <a:cubicBezTo>
                      <a:pt x="788458" y="63500"/>
                      <a:pt x="773642" y="48683"/>
                      <a:pt x="754592" y="48683"/>
                    </a:cubicBezTo>
                    <a:lnTo>
                      <a:pt x="82550" y="4868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63500" dist="50800" dir="13500000">
                  <a:srgbClr val="739EB9"/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任意多边形: 形状 234"/>
              <p:cNvSpPr/>
              <p:nvPr>
                <p:custDataLst>
                  <p:tags r:id="rId74"/>
                </p:custDataLst>
              </p:nvPr>
            </p:nvSpPr>
            <p:spPr>
              <a:xfrm>
                <a:off x="3303058" y="2404533"/>
                <a:ext cx="609599" cy="261408"/>
              </a:xfrm>
              <a:custGeom>
                <a:avLst/>
                <a:gdLst>
                  <a:gd name="connsiteX0" fmla="*/ 94192 w 609599"/>
                  <a:gd name="connsiteY0" fmla="*/ 48683 h 261408"/>
                  <a:gd name="connsiteX1" fmla="*/ 24342 w 609599"/>
                  <a:gd name="connsiteY1" fmla="*/ 48683 h 261408"/>
                  <a:gd name="connsiteX2" fmla="*/ 0 w 609599"/>
                  <a:gd name="connsiteY2" fmla="*/ 24342 h 261408"/>
                  <a:gd name="connsiteX3" fmla="*/ 24342 w 609599"/>
                  <a:gd name="connsiteY3" fmla="*/ 0 h 261408"/>
                  <a:gd name="connsiteX4" fmla="*/ 94192 w 609599"/>
                  <a:gd name="connsiteY4" fmla="*/ 0 h 261408"/>
                  <a:gd name="connsiteX5" fmla="*/ 118533 w 609599"/>
                  <a:gd name="connsiteY5" fmla="*/ 24342 h 261408"/>
                  <a:gd name="connsiteX6" fmla="*/ 94192 w 609599"/>
                  <a:gd name="connsiteY6" fmla="*/ 48683 h 261408"/>
                  <a:gd name="connsiteX7" fmla="*/ 258233 w 609599"/>
                  <a:gd name="connsiteY7" fmla="*/ 48683 h 261408"/>
                  <a:gd name="connsiteX8" fmla="*/ 188383 w 609599"/>
                  <a:gd name="connsiteY8" fmla="*/ 48683 h 261408"/>
                  <a:gd name="connsiteX9" fmla="*/ 164042 w 609599"/>
                  <a:gd name="connsiteY9" fmla="*/ 24342 h 261408"/>
                  <a:gd name="connsiteX10" fmla="*/ 188383 w 609599"/>
                  <a:gd name="connsiteY10" fmla="*/ 0 h 261408"/>
                  <a:gd name="connsiteX11" fmla="*/ 258233 w 609599"/>
                  <a:gd name="connsiteY11" fmla="*/ 0 h 261408"/>
                  <a:gd name="connsiteX12" fmla="*/ 282575 w 609599"/>
                  <a:gd name="connsiteY12" fmla="*/ 24342 h 261408"/>
                  <a:gd name="connsiteX13" fmla="*/ 258233 w 609599"/>
                  <a:gd name="connsiteY13" fmla="*/ 48683 h 261408"/>
                  <a:gd name="connsiteX14" fmla="*/ 422275 w 609599"/>
                  <a:gd name="connsiteY14" fmla="*/ 48683 h 261408"/>
                  <a:gd name="connsiteX15" fmla="*/ 352425 w 609599"/>
                  <a:gd name="connsiteY15" fmla="*/ 48683 h 261408"/>
                  <a:gd name="connsiteX16" fmla="*/ 328083 w 609599"/>
                  <a:gd name="connsiteY16" fmla="*/ 24342 h 261408"/>
                  <a:gd name="connsiteX17" fmla="*/ 352425 w 609599"/>
                  <a:gd name="connsiteY17" fmla="*/ 0 h 261408"/>
                  <a:gd name="connsiteX18" fmla="*/ 422275 w 609599"/>
                  <a:gd name="connsiteY18" fmla="*/ 0 h 261408"/>
                  <a:gd name="connsiteX19" fmla="*/ 446617 w 609599"/>
                  <a:gd name="connsiteY19" fmla="*/ 24342 h 261408"/>
                  <a:gd name="connsiteX20" fmla="*/ 422275 w 609599"/>
                  <a:gd name="connsiteY20" fmla="*/ 48683 h 261408"/>
                  <a:gd name="connsiteX21" fmla="*/ 585258 w 609599"/>
                  <a:gd name="connsiteY21" fmla="*/ 48683 h 261408"/>
                  <a:gd name="connsiteX22" fmla="*/ 515408 w 609599"/>
                  <a:gd name="connsiteY22" fmla="*/ 48683 h 261408"/>
                  <a:gd name="connsiteX23" fmla="*/ 491067 w 609599"/>
                  <a:gd name="connsiteY23" fmla="*/ 24342 h 261408"/>
                  <a:gd name="connsiteX24" fmla="*/ 515408 w 609599"/>
                  <a:gd name="connsiteY24" fmla="*/ 0 h 261408"/>
                  <a:gd name="connsiteX25" fmla="*/ 585258 w 609599"/>
                  <a:gd name="connsiteY25" fmla="*/ 0 h 261408"/>
                  <a:gd name="connsiteX26" fmla="*/ 609600 w 609599"/>
                  <a:gd name="connsiteY26" fmla="*/ 24342 h 261408"/>
                  <a:gd name="connsiteX27" fmla="*/ 585258 w 609599"/>
                  <a:gd name="connsiteY27" fmla="*/ 48683 h 261408"/>
                  <a:gd name="connsiteX28" fmla="*/ 94192 w 609599"/>
                  <a:gd name="connsiteY28" fmla="*/ 128058 h 261408"/>
                  <a:gd name="connsiteX29" fmla="*/ 24342 w 609599"/>
                  <a:gd name="connsiteY29" fmla="*/ 128058 h 261408"/>
                  <a:gd name="connsiteX30" fmla="*/ 0 w 609599"/>
                  <a:gd name="connsiteY30" fmla="*/ 103717 h 261408"/>
                  <a:gd name="connsiteX31" fmla="*/ 24342 w 609599"/>
                  <a:gd name="connsiteY31" fmla="*/ 79375 h 261408"/>
                  <a:gd name="connsiteX32" fmla="*/ 94192 w 609599"/>
                  <a:gd name="connsiteY32" fmla="*/ 79375 h 261408"/>
                  <a:gd name="connsiteX33" fmla="*/ 118533 w 609599"/>
                  <a:gd name="connsiteY33" fmla="*/ 103717 h 261408"/>
                  <a:gd name="connsiteX34" fmla="*/ 94192 w 609599"/>
                  <a:gd name="connsiteY34" fmla="*/ 128058 h 261408"/>
                  <a:gd name="connsiteX35" fmla="*/ 258233 w 609599"/>
                  <a:gd name="connsiteY35" fmla="*/ 128058 h 261408"/>
                  <a:gd name="connsiteX36" fmla="*/ 188383 w 609599"/>
                  <a:gd name="connsiteY36" fmla="*/ 128058 h 261408"/>
                  <a:gd name="connsiteX37" fmla="*/ 164042 w 609599"/>
                  <a:gd name="connsiteY37" fmla="*/ 103717 h 261408"/>
                  <a:gd name="connsiteX38" fmla="*/ 188383 w 609599"/>
                  <a:gd name="connsiteY38" fmla="*/ 79375 h 261408"/>
                  <a:gd name="connsiteX39" fmla="*/ 258233 w 609599"/>
                  <a:gd name="connsiteY39" fmla="*/ 79375 h 261408"/>
                  <a:gd name="connsiteX40" fmla="*/ 282575 w 609599"/>
                  <a:gd name="connsiteY40" fmla="*/ 103717 h 261408"/>
                  <a:gd name="connsiteX41" fmla="*/ 258233 w 609599"/>
                  <a:gd name="connsiteY41" fmla="*/ 128058 h 261408"/>
                  <a:gd name="connsiteX42" fmla="*/ 422275 w 609599"/>
                  <a:gd name="connsiteY42" fmla="*/ 128058 h 261408"/>
                  <a:gd name="connsiteX43" fmla="*/ 352425 w 609599"/>
                  <a:gd name="connsiteY43" fmla="*/ 128058 h 261408"/>
                  <a:gd name="connsiteX44" fmla="*/ 328083 w 609599"/>
                  <a:gd name="connsiteY44" fmla="*/ 103717 h 261408"/>
                  <a:gd name="connsiteX45" fmla="*/ 352425 w 609599"/>
                  <a:gd name="connsiteY45" fmla="*/ 79375 h 261408"/>
                  <a:gd name="connsiteX46" fmla="*/ 422275 w 609599"/>
                  <a:gd name="connsiteY46" fmla="*/ 79375 h 261408"/>
                  <a:gd name="connsiteX47" fmla="*/ 446617 w 609599"/>
                  <a:gd name="connsiteY47" fmla="*/ 103717 h 261408"/>
                  <a:gd name="connsiteX48" fmla="*/ 422275 w 609599"/>
                  <a:gd name="connsiteY48" fmla="*/ 128058 h 261408"/>
                  <a:gd name="connsiteX49" fmla="*/ 585258 w 609599"/>
                  <a:gd name="connsiteY49" fmla="*/ 128058 h 261408"/>
                  <a:gd name="connsiteX50" fmla="*/ 515408 w 609599"/>
                  <a:gd name="connsiteY50" fmla="*/ 128058 h 261408"/>
                  <a:gd name="connsiteX51" fmla="*/ 491067 w 609599"/>
                  <a:gd name="connsiteY51" fmla="*/ 103717 h 261408"/>
                  <a:gd name="connsiteX52" fmla="*/ 515408 w 609599"/>
                  <a:gd name="connsiteY52" fmla="*/ 79375 h 261408"/>
                  <a:gd name="connsiteX53" fmla="*/ 585258 w 609599"/>
                  <a:gd name="connsiteY53" fmla="*/ 79375 h 261408"/>
                  <a:gd name="connsiteX54" fmla="*/ 609600 w 609599"/>
                  <a:gd name="connsiteY54" fmla="*/ 103717 h 261408"/>
                  <a:gd name="connsiteX55" fmla="*/ 585258 w 609599"/>
                  <a:gd name="connsiteY55" fmla="*/ 128058 h 261408"/>
                  <a:gd name="connsiteX56" fmla="*/ 585258 w 609599"/>
                  <a:gd name="connsiteY56" fmla="*/ 261408 h 261408"/>
                  <a:gd name="connsiteX57" fmla="*/ 24342 w 609599"/>
                  <a:gd name="connsiteY57" fmla="*/ 261408 h 261408"/>
                  <a:gd name="connsiteX58" fmla="*/ 0 w 609599"/>
                  <a:gd name="connsiteY58" fmla="*/ 237067 h 261408"/>
                  <a:gd name="connsiteX59" fmla="*/ 24342 w 609599"/>
                  <a:gd name="connsiteY59" fmla="*/ 212725 h 261408"/>
                  <a:gd name="connsiteX60" fmla="*/ 585258 w 609599"/>
                  <a:gd name="connsiteY60" fmla="*/ 212725 h 261408"/>
                  <a:gd name="connsiteX61" fmla="*/ 609600 w 609599"/>
                  <a:gd name="connsiteY61" fmla="*/ 237067 h 261408"/>
                  <a:gd name="connsiteX62" fmla="*/ 585258 w 609599"/>
                  <a:gd name="connsiteY62" fmla="*/ 261408 h 26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609599" h="261408">
                    <a:moveTo>
                      <a:pt x="94192" y="48683"/>
                    </a:moveTo>
                    <a:lnTo>
                      <a:pt x="24342" y="48683"/>
                    </a:lnTo>
                    <a:cubicBezTo>
                      <a:pt x="10583" y="48683"/>
                      <a:pt x="0" y="38100"/>
                      <a:pt x="0" y="24342"/>
                    </a:cubicBezTo>
                    <a:cubicBezTo>
                      <a:pt x="0" y="10583"/>
                      <a:pt x="10583" y="0"/>
                      <a:pt x="24342" y="0"/>
                    </a:cubicBezTo>
                    <a:lnTo>
                      <a:pt x="94192" y="0"/>
                    </a:lnTo>
                    <a:cubicBezTo>
                      <a:pt x="107950" y="0"/>
                      <a:pt x="118533" y="10583"/>
                      <a:pt x="118533" y="24342"/>
                    </a:cubicBezTo>
                    <a:cubicBezTo>
                      <a:pt x="118533" y="38100"/>
                      <a:pt x="107950" y="48683"/>
                      <a:pt x="94192" y="48683"/>
                    </a:cubicBezTo>
                    <a:close/>
                    <a:moveTo>
                      <a:pt x="258233" y="48683"/>
                    </a:moveTo>
                    <a:lnTo>
                      <a:pt x="188383" y="48683"/>
                    </a:lnTo>
                    <a:cubicBezTo>
                      <a:pt x="174625" y="48683"/>
                      <a:pt x="164042" y="38100"/>
                      <a:pt x="164042" y="24342"/>
                    </a:cubicBezTo>
                    <a:cubicBezTo>
                      <a:pt x="164042" y="10583"/>
                      <a:pt x="174625" y="0"/>
                      <a:pt x="188383" y="0"/>
                    </a:cubicBezTo>
                    <a:lnTo>
                      <a:pt x="258233" y="0"/>
                    </a:lnTo>
                    <a:cubicBezTo>
                      <a:pt x="271992" y="0"/>
                      <a:pt x="282575" y="10583"/>
                      <a:pt x="282575" y="24342"/>
                    </a:cubicBezTo>
                    <a:cubicBezTo>
                      <a:pt x="282575" y="38100"/>
                      <a:pt x="271992" y="48683"/>
                      <a:pt x="258233" y="48683"/>
                    </a:cubicBezTo>
                    <a:close/>
                    <a:moveTo>
                      <a:pt x="422275" y="48683"/>
                    </a:moveTo>
                    <a:lnTo>
                      <a:pt x="352425" y="48683"/>
                    </a:lnTo>
                    <a:cubicBezTo>
                      <a:pt x="338667" y="48683"/>
                      <a:pt x="328083" y="38100"/>
                      <a:pt x="328083" y="24342"/>
                    </a:cubicBezTo>
                    <a:cubicBezTo>
                      <a:pt x="328083" y="10583"/>
                      <a:pt x="338667" y="0"/>
                      <a:pt x="352425" y="0"/>
                    </a:cubicBezTo>
                    <a:lnTo>
                      <a:pt x="422275" y="0"/>
                    </a:lnTo>
                    <a:cubicBezTo>
                      <a:pt x="436033" y="0"/>
                      <a:pt x="446617" y="10583"/>
                      <a:pt x="446617" y="24342"/>
                    </a:cubicBezTo>
                    <a:cubicBezTo>
                      <a:pt x="446617" y="38100"/>
                      <a:pt x="436033" y="48683"/>
                      <a:pt x="422275" y="48683"/>
                    </a:cubicBezTo>
                    <a:close/>
                    <a:moveTo>
                      <a:pt x="585258" y="48683"/>
                    </a:moveTo>
                    <a:lnTo>
                      <a:pt x="515408" y="48683"/>
                    </a:lnTo>
                    <a:cubicBezTo>
                      <a:pt x="501650" y="48683"/>
                      <a:pt x="491067" y="38100"/>
                      <a:pt x="491067" y="24342"/>
                    </a:cubicBezTo>
                    <a:cubicBezTo>
                      <a:pt x="491067" y="10583"/>
                      <a:pt x="501650" y="0"/>
                      <a:pt x="515408" y="0"/>
                    </a:cubicBezTo>
                    <a:lnTo>
                      <a:pt x="585258" y="0"/>
                    </a:lnTo>
                    <a:cubicBezTo>
                      <a:pt x="599017" y="0"/>
                      <a:pt x="609600" y="10583"/>
                      <a:pt x="609600" y="24342"/>
                    </a:cubicBezTo>
                    <a:cubicBezTo>
                      <a:pt x="609600" y="38100"/>
                      <a:pt x="599017" y="48683"/>
                      <a:pt x="585258" y="48683"/>
                    </a:cubicBezTo>
                    <a:close/>
                    <a:moveTo>
                      <a:pt x="94192" y="128058"/>
                    </a:moveTo>
                    <a:lnTo>
                      <a:pt x="24342" y="128058"/>
                    </a:lnTo>
                    <a:cubicBezTo>
                      <a:pt x="10583" y="128058"/>
                      <a:pt x="0" y="117475"/>
                      <a:pt x="0" y="103717"/>
                    </a:cubicBezTo>
                    <a:cubicBezTo>
                      <a:pt x="0" y="89958"/>
                      <a:pt x="10583" y="79375"/>
                      <a:pt x="24342" y="79375"/>
                    </a:cubicBezTo>
                    <a:lnTo>
                      <a:pt x="94192" y="79375"/>
                    </a:lnTo>
                    <a:cubicBezTo>
                      <a:pt x="107950" y="79375"/>
                      <a:pt x="118533" y="89958"/>
                      <a:pt x="118533" y="103717"/>
                    </a:cubicBezTo>
                    <a:cubicBezTo>
                      <a:pt x="118533" y="117475"/>
                      <a:pt x="107950" y="128058"/>
                      <a:pt x="94192" y="128058"/>
                    </a:cubicBezTo>
                    <a:close/>
                    <a:moveTo>
                      <a:pt x="258233" y="128058"/>
                    </a:moveTo>
                    <a:lnTo>
                      <a:pt x="188383" y="128058"/>
                    </a:lnTo>
                    <a:cubicBezTo>
                      <a:pt x="174625" y="128058"/>
                      <a:pt x="164042" y="117475"/>
                      <a:pt x="164042" y="103717"/>
                    </a:cubicBezTo>
                    <a:cubicBezTo>
                      <a:pt x="164042" y="89958"/>
                      <a:pt x="174625" y="79375"/>
                      <a:pt x="188383" y="79375"/>
                    </a:cubicBezTo>
                    <a:lnTo>
                      <a:pt x="258233" y="79375"/>
                    </a:lnTo>
                    <a:cubicBezTo>
                      <a:pt x="271992" y="79375"/>
                      <a:pt x="282575" y="89958"/>
                      <a:pt x="282575" y="103717"/>
                    </a:cubicBezTo>
                    <a:cubicBezTo>
                      <a:pt x="282575" y="117475"/>
                      <a:pt x="271992" y="128058"/>
                      <a:pt x="258233" y="128058"/>
                    </a:cubicBezTo>
                    <a:close/>
                    <a:moveTo>
                      <a:pt x="422275" y="128058"/>
                    </a:moveTo>
                    <a:lnTo>
                      <a:pt x="352425" y="128058"/>
                    </a:lnTo>
                    <a:cubicBezTo>
                      <a:pt x="338667" y="128058"/>
                      <a:pt x="328083" y="117475"/>
                      <a:pt x="328083" y="103717"/>
                    </a:cubicBezTo>
                    <a:cubicBezTo>
                      <a:pt x="328083" y="89958"/>
                      <a:pt x="338667" y="79375"/>
                      <a:pt x="352425" y="79375"/>
                    </a:cubicBezTo>
                    <a:lnTo>
                      <a:pt x="422275" y="79375"/>
                    </a:lnTo>
                    <a:cubicBezTo>
                      <a:pt x="436033" y="79375"/>
                      <a:pt x="446617" y="89958"/>
                      <a:pt x="446617" y="103717"/>
                    </a:cubicBezTo>
                    <a:cubicBezTo>
                      <a:pt x="446617" y="117475"/>
                      <a:pt x="436033" y="128058"/>
                      <a:pt x="422275" y="128058"/>
                    </a:cubicBezTo>
                    <a:close/>
                    <a:moveTo>
                      <a:pt x="585258" y="128058"/>
                    </a:moveTo>
                    <a:lnTo>
                      <a:pt x="515408" y="128058"/>
                    </a:lnTo>
                    <a:cubicBezTo>
                      <a:pt x="501650" y="128058"/>
                      <a:pt x="491067" y="117475"/>
                      <a:pt x="491067" y="103717"/>
                    </a:cubicBezTo>
                    <a:cubicBezTo>
                      <a:pt x="491067" y="89958"/>
                      <a:pt x="501650" y="79375"/>
                      <a:pt x="515408" y="79375"/>
                    </a:cubicBezTo>
                    <a:lnTo>
                      <a:pt x="585258" y="79375"/>
                    </a:lnTo>
                    <a:cubicBezTo>
                      <a:pt x="599017" y="79375"/>
                      <a:pt x="609600" y="89958"/>
                      <a:pt x="609600" y="103717"/>
                    </a:cubicBezTo>
                    <a:cubicBezTo>
                      <a:pt x="609600" y="117475"/>
                      <a:pt x="599017" y="128058"/>
                      <a:pt x="585258" y="128058"/>
                    </a:cubicBezTo>
                    <a:close/>
                    <a:moveTo>
                      <a:pt x="585258" y="261408"/>
                    </a:moveTo>
                    <a:lnTo>
                      <a:pt x="24342" y="261408"/>
                    </a:lnTo>
                    <a:cubicBezTo>
                      <a:pt x="10583" y="261408"/>
                      <a:pt x="0" y="250825"/>
                      <a:pt x="0" y="237067"/>
                    </a:cubicBezTo>
                    <a:cubicBezTo>
                      <a:pt x="0" y="223308"/>
                      <a:pt x="10583" y="212725"/>
                      <a:pt x="24342" y="212725"/>
                    </a:cubicBezTo>
                    <a:lnTo>
                      <a:pt x="585258" y="212725"/>
                    </a:lnTo>
                    <a:cubicBezTo>
                      <a:pt x="599017" y="212725"/>
                      <a:pt x="609600" y="223308"/>
                      <a:pt x="609600" y="237067"/>
                    </a:cubicBezTo>
                    <a:cubicBezTo>
                      <a:pt x="609600" y="250825"/>
                      <a:pt x="599017" y="261408"/>
                      <a:pt x="585258" y="26140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63500" dist="50800" dir="13500000">
                  <a:srgbClr val="739EB9"/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25" name="PA-圆角矩形 11"/>
          <p:cNvSpPr/>
          <p:nvPr>
            <p:custDataLst>
              <p:tags r:id="rId75"/>
            </p:custDataLst>
          </p:nvPr>
        </p:nvSpPr>
        <p:spPr>
          <a:xfrm>
            <a:off x="4991410" y="4529360"/>
            <a:ext cx="2209180" cy="646014"/>
          </a:xfrm>
          <a:prstGeom prst="roundRect">
            <a:avLst>
              <a:gd name="adj" fmla="val 46698"/>
            </a:avLst>
          </a:prstGeom>
          <a:noFill/>
          <a:ln w="107950">
            <a:gradFill flip="none" rotWithShape="1">
              <a:gsLst>
                <a:gs pos="43000">
                  <a:schemeClr val="bg1"/>
                </a:gs>
                <a:gs pos="65000">
                  <a:srgbClr val="546F90">
                    <a:alpha val="49000"/>
                  </a:srgbClr>
                </a:gs>
              </a:gsLst>
              <a:lin ang="4800000" scaled="0"/>
              <a:tileRect/>
            </a:gradFill>
          </a:ln>
          <a:effectLst>
            <a:outerShdw blurRad="177800" dist="241300" dir="2700000" algn="tl" rotWithShape="0">
              <a:srgbClr val="546F90">
                <a:alpha val="14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箭头: V 形 225"/>
          <p:cNvSpPr/>
          <p:nvPr>
            <p:custDataLst>
              <p:tags r:id="rId76"/>
            </p:custDataLst>
          </p:nvPr>
        </p:nvSpPr>
        <p:spPr>
          <a:xfrm flipH="1">
            <a:off x="16944922" y="0"/>
            <a:ext cx="3378200" cy="6858000"/>
          </a:xfrm>
          <a:prstGeom prst="chevron">
            <a:avLst/>
          </a:prstGeom>
          <a:gradFill>
            <a:gsLst>
              <a:gs pos="0">
                <a:schemeClr val="accent1">
                  <a:lumMod val="6000"/>
                  <a:lumOff val="94000"/>
                </a:schemeClr>
              </a:gs>
              <a:gs pos="90000">
                <a:srgbClr val="E0EAF5"/>
              </a:gs>
            </a:gsLst>
            <a:lin ang="2700000" scaled="0"/>
          </a:gradFill>
          <a:ln w="254000">
            <a:noFill/>
          </a:ln>
          <a:effectLst>
            <a:outerShdw blurRad="596900" dist="38100" dir="10800000" sx="104000" sy="104000" algn="r" rotWithShape="0">
              <a:srgbClr val="80A7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27" name="图片 226"/>
          <p:cNvPicPr>
            <a:picLocks noChangeAspect="1"/>
          </p:cNvPicPr>
          <p:nvPr>
            <p:custDataLst>
              <p:tags r:id="rId77"/>
            </p:custDataLst>
          </p:nvPr>
        </p:nvPicPr>
        <p:blipFill rotWithShape="1">
          <a:blip r:embed="rId78"/>
          <a:srcRect l="57292" b="2562"/>
          <a:stretch>
            <a:fillRect/>
          </a:stretch>
        </p:blipFill>
        <p:spPr>
          <a:xfrm>
            <a:off x="15163031" y="-1"/>
            <a:ext cx="5207000" cy="6858001"/>
          </a:xfrm>
          <a:custGeom>
            <a:avLst/>
            <a:gdLst>
              <a:gd name="connsiteX0" fmla="*/ 1651001 w 5207000"/>
              <a:gd name="connsiteY0" fmla="*/ 0 h 6858001"/>
              <a:gd name="connsiteX1" fmla="*/ 5207000 w 5207000"/>
              <a:gd name="connsiteY1" fmla="*/ 0 h 6858001"/>
              <a:gd name="connsiteX2" fmla="*/ 5207000 w 5207000"/>
              <a:gd name="connsiteY2" fmla="*/ 6858001 h 6858001"/>
              <a:gd name="connsiteX3" fmla="*/ 1653760 w 5207000"/>
              <a:gd name="connsiteY3" fmla="*/ 6858001 h 6858001"/>
              <a:gd name="connsiteX4" fmla="*/ 0 w 5207000"/>
              <a:gd name="connsiteY4" fmla="*/ 3426137 h 6858001"/>
              <a:gd name="connsiteX5" fmla="*/ 1651001 w 5207000"/>
              <a:gd name="connsiteY5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7000" h="6858001">
                <a:moveTo>
                  <a:pt x="1651001" y="0"/>
                </a:moveTo>
                <a:lnTo>
                  <a:pt x="5207000" y="0"/>
                </a:lnTo>
                <a:lnTo>
                  <a:pt x="5207000" y="6858001"/>
                </a:lnTo>
                <a:lnTo>
                  <a:pt x="1653760" y="6858001"/>
                </a:lnTo>
                <a:lnTo>
                  <a:pt x="0" y="3426137"/>
                </a:lnTo>
                <a:lnTo>
                  <a:pt x="1651001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"/>
                  <a:lumOff val="94000"/>
                </a:schemeClr>
              </a:gs>
              <a:gs pos="90000">
                <a:srgbClr val="E0EAF5"/>
              </a:gs>
            </a:gsLst>
            <a:lin ang="2700000" scaled="0"/>
          </a:gradFill>
          <a:ln w="254000">
            <a:noFill/>
          </a:ln>
          <a:effectLst>
            <a:innerShdw blurRad="190500" dist="114300" dir="13500000">
              <a:srgbClr val="546F90">
                <a:alpha val="50000"/>
              </a:srgbClr>
            </a:innerShdw>
          </a:effectLst>
        </p:spPr>
      </p:pic>
      <p:sp>
        <p:nvSpPr>
          <p:cNvPr id="237" name="PA-文本框 49"/>
          <p:cNvSpPr txBox="1"/>
          <p:nvPr>
            <p:custDataLst>
              <p:tags r:id="rId79"/>
            </p:custDataLst>
          </p:nvPr>
        </p:nvSpPr>
        <p:spPr>
          <a:xfrm>
            <a:off x="19532043" y="4680518"/>
            <a:ext cx="16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cap="all">
                <a:solidFill>
                  <a:srgbClr val="516070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dirty="0"/>
              <a:t>Read  More</a:t>
            </a:r>
            <a:endParaRPr lang="zh-CN" altLang="en-US" dirty="0"/>
          </a:p>
        </p:txBody>
      </p:sp>
      <p:pic>
        <p:nvPicPr>
          <p:cNvPr id="238" name="图形 237"/>
          <p:cNvPicPr>
            <a:picLocks noChangeAspect="1"/>
          </p:cNvPicPr>
          <p:nvPr>
            <p:custDataLst>
              <p:tags r:id="rId80"/>
            </p:custDataLst>
          </p:nvPr>
        </p:nvPicPr>
        <p:blipFill>
          <a:blip r:embed="rId81"/>
          <a:stretch>
            <a:fillRect/>
          </a:stretch>
        </p:blipFill>
        <p:spPr>
          <a:xfrm rot="5400000">
            <a:off x="21100082" y="4671396"/>
            <a:ext cx="361950" cy="361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39" name="文本框 238"/>
          <p:cNvSpPr txBox="1"/>
          <p:nvPr>
            <p:custDataLst>
              <p:tags r:id="rId82"/>
            </p:custDataLst>
          </p:nvPr>
        </p:nvSpPr>
        <p:spPr>
          <a:xfrm>
            <a:off x="676275" y="-976605"/>
            <a:ext cx="6083300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en-US" altLang="zh-CN" sz="5400" dirty="0">
                <a:noFill/>
              </a:rPr>
              <a:t>PART 03</a:t>
            </a:r>
            <a:endParaRPr lang="zh-CN" altLang="en-US" sz="5400" dirty="0">
              <a:noFill/>
            </a:endParaRPr>
          </a:p>
        </p:txBody>
      </p:sp>
      <p:grpSp>
        <p:nvGrpSpPr>
          <p:cNvPr id="460" name="组合 459"/>
          <p:cNvGrpSpPr/>
          <p:nvPr/>
        </p:nvGrpSpPr>
        <p:grpSpPr>
          <a:xfrm rot="1856454">
            <a:off x="12311771" y="-11264449"/>
            <a:ext cx="3471809" cy="6767830"/>
            <a:chOff x="276677" y="1664970"/>
            <a:chExt cx="3471809" cy="6767830"/>
          </a:xfrm>
        </p:grpSpPr>
        <p:grpSp>
          <p:nvGrpSpPr>
            <p:cNvPr id="461" name="PA-组合 2"/>
            <p:cNvGrpSpPr/>
            <p:nvPr>
              <p:custDataLst>
                <p:tags r:id="rId83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482" name="PA-圆角矩形 9"/>
              <p:cNvSpPr/>
              <p:nvPr>
                <p:custDataLst>
                  <p:tags r:id="rId84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83" name="PA-任意多边形 20"/>
              <p:cNvSpPr/>
              <p:nvPr>
                <p:custDataLst>
                  <p:tags r:id="rId85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62" name="PA-圆角矩形 10"/>
            <p:cNvSpPr/>
            <p:nvPr>
              <p:custDataLst>
                <p:tags r:id="rId86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3" name="PA-圆角矩形 11"/>
            <p:cNvSpPr/>
            <p:nvPr>
              <p:custDataLst>
                <p:tags r:id="rId87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4" name="PA-椭圆 14"/>
            <p:cNvSpPr/>
            <p:nvPr>
              <p:custDataLst>
                <p:tags r:id="rId88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5" name="PA-椭圆 15"/>
            <p:cNvSpPr/>
            <p:nvPr>
              <p:custDataLst>
                <p:tags r:id="rId89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6" name="PA-椭圆 16"/>
            <p:cNvSpPr/>
            <p:nvPr>
              <p:custDataLst>
                <p:tags r:id="rId90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7" name="PA-圆角矩形 23"/>
            <p:cNvSpPr/>
            <p:nvPr>
              <p:custDataLst>
                <p:tags r:id="rId91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468" name="图片 467"/>
            <p:cNvPicPr/>
            <p:nvPr>
              <p:custDataLst>
                <p:tags r:id="rId92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469" name="PA-文本框 28"/>
            <p:cNvSpPr txBox="1"/>
            <p:nvPr>
              <p:custDataLst>
                <p:tags r:id="rId93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0" name="PA-文本框 25"/>
            <p:cNvSpPr txBox="1"/>
            <p:nvPr>
              <p:custDataLst>
                <p:tags r:id="rId94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71" name="PA-圆角矩形 24"/>
            <p:cNvSpPr/>
            <p:nvPr>
              <p:custDataLst>
                <p:tags r:id="rId95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72" name="PA-文本框 29"/>
            <p:cNvSpPr txBox="1"/>
            <p:nvPr>
              <p:custDataLst>
                <p:tags r:id="rId96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3" name="PA-文本框 29"/>
            <p:cNvSpPr txBox="1"/>
            <p:nvPr>
              <p:custDataLst>
                <p:tags r:id="rId97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4" name="PA-文本框 25"/>
            <p:cNvSpPr txBox="1"/>
            <p:nvPr>
              <p:custDataLst>
                <p:tags r:id="rId98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75" name="PA-文本框 28"/>
            <p:cNvSpPr txBox="1"/>
            <p:nvPr>
              <p:custDataLst>
                <p:tags r:id="rId99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6" name="PA-文本框 48"/>
            <p:cNvSpPr txBox="1"/>
            <p:nvPr>
              <p:custDataLst>
                <p:tags r:id="rId100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7" name="PA-文本框 38"/>
            <p:cNvSpPr txBox="1"/>
            <p:nvPr>
              <p:custDataLst>
                <p:tags r:id="rId101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8" name="PA-文本框 38"/>
            <p:cNvSpPr txBox="1"/>
            <p:nvPr>
              <p:custDataLst>
                <p:tags r:id="rId102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9" name="PA-文本框 48"/>
            <p:cNvSpPr txBox="1"/>
            <p:nvPr>
              <p:custDataLst>
                <p:tags r:id="rId103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80" name="PA-椭圆 13"/>
            <p:cNvSpPr/>
            <p:nvPr>
              <p:custDataLst>
                <p:tags r:id="rId104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1" name="PA-文本框 49"/>
            <p:cNvSpPr txBox="1"/>
            <p:nvPr>
              <p:custDataLst>
                <p:tags r:id="rId105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484" name="组合 483"/>
          <p:cNvGrpSpPr/>
          <p:nvPr/>
        </p:nvGrpSpPr>
        <p:grpSpPr>
          <a:xfrm rot="1856454">
            <a:off x="17069355" y="-11618410"/>
            <a:ext cx="3471809" cy="6767830"/>
            <a:chOff x="276677" y="1664970"/>
            <a:chExt cx="3471809" cy="6767830"/>
          </a:xfrm>
        </p:grpSpPr>
        <p:grpSp>
          <p:nvGrpSpPr>
            <p:cNvPr id="485" name="PA-组合 2"/>
            <p:cNvGrpSpPr/>
            <p:nvPr>
              <p:custDataLst>
                <p:tags r:id="rId106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506" name="PA-圆角矩形 9"/>
              <p:cNvSpPr/>
              <p:nvPr>
                <p:custDataLst>
                  <p:tags r:id="rId107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507" name="PA-任意多边形 20"/>
              <p:cNvSpPr/>
              <p:nvPr>
                <p:custDataLst>
                  <p:tags r:id="rId108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86" name="PA-圆角矩形 10"/>
            <p:cNvSpPr/>
            <p:nvPr>
              <p:custDataLst>
                <p:tags r:id="rId109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7" name="PA-圆角矩形 11"/>
            <p:cNvSpPr/>
            <p:nvPr>
              <p:custDataLst>
                <p:tags r:id="rId110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8" name="PA-椭圆 14"/>
            <p:cNvSpPr/>
            <p:nvPr>
              <p:custDataLst>
                <p:tags r:id="rId111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9" name="PA-椭圆 15"/>
            <p:cNvSpPr/>
            <p:nvPr>
              <p:custDataLst>
                <p:tags r:id="rId112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0" name="PA-椭圆 16"/>
            <p:cNvSpPr/>
            <p:nvPr>
              <p:custDataLst>
                <p:tags r:id="rId113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1" name="PA-圆角矩形 23"/>
            <p:cNvSpPr/>
            <p:nvPr>
              <p:custDataLst>
                <p:tags r:id="rId114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492" name="图片 491"/>
            <p:cNvPicPr/>
            <p:nvPr>
              <p:custDataLst>
                <p:tags r:id="rId115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493" name="PA-文本框 28"/>
            <p:cNvSpPr txBox="1"/>
            <p:nvPr>
              <p:custDataLst>
                <p:tags r:id="rId116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94" name="PA-文本框 25"/>
            <p:cNvSpPr txBox="1"/>
            <p:nvPr>
              <p:custDataLst>
                <p:tags r:id="rId117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95" name="PA-圆角矩形 24"/>
            <p:cNvSpPr/>
            <p:nvPr>
              <p:custDataLst>
                <p:tags r:id="rId118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6" name="PA-文本框 29"/>
            <p:cNvSpPr txBox="1"/>
            <p:nvPr>
              <p:custDataLst>
                <p:tags r:id="rId119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97" name="PA-文本框 29"/>
            <p:cNvSpPr txBox="1"/>
            <p:nvPr>
              <p:custDataLst>
                <p:tags r:id="rId120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98" name="PA-文本框 25"/>
            <p:cNvSpPr txBox="1"/>
            <p:nvPr>
              <p:custDataLst>
                <p:tags r:id="rId121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99" name="PA-文本框 28"/>
            <p:cNvSpPr txBox="1"/>
            <p:nvPr>
              <p:custDataLst>
                <p:tags r:id="rId122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00" name="PA-文本框 48"/>
            <p:cNvSpPr txBox="1"/>
            <p:nvPr>
              <p:custDataLst>
                <p:tags r:id="rId123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01" name="PA-文本框 38"/>
            <p:cNvSpPr txBox="1"/>
            <p:nvPr>
              <p:custDataLst>
                <p:tags r:id="rId124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02" name="PA-文本框 38"/>
            <p:cNvSpPr txBox="1"/>
            <p:nvPr>
              <p:custDataLst>
                <p:tags r:id="rId125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03" name="PA-文本框 48"/>
            <p:cNvSpPr txBox="1"/>
            <p:nvPr>
              <p:custDataLst>
                <p:tags r:id="rId126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04" name="PA-椭圆 13"/>
            <p:cNvSpPr/>
            <p:nvPr>
              <p:custDataLst>
                <p:tags r:id="rId127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05" name="PA-文本框 49"/>
            <p:cNvSpPr txBox="1"/>
            <p:nvPr>
              <p:custDataLst>
                <p:tags r:id="rId128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508" name="组合 507"/>
          <p:cNvGrpSpPr/>
          <p:nvPr/>
        </p:nvGrpSpPr>
        <p:grpSpPr>
          <a:xfrm rot="1856454">
            <a:off x="13313355" y="-5696698"/>
            <a:ext cx="3471809" cy="6767830"/>
            <a:chOff x="276677" y="1664970"/>
            <a:chExt cx="3471809" cy="6767830"/>
          </a:xfrm>
        </p:grpSpPr>
        <p:grpSp>
          <p:nvGrpSpPr>
            <p:cNvPr id="509" name="PA-组合 2"/>
            <p:cNvGrpSpPr/>
            <p:nvPr>
              <p:custDataLst>
                <p:tags r:id="rId129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530" name="PA-圆角矩形 9"/>
              <p:cNvSpPr/>
              <p:nvPr>
                <p:custDataLst>
                  <p:tags r:id="rId130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531" name="PA-任意多边形 20"/>
              <p:cNvSpPr/>
              <p:nvPr>
                <p:custDataLst>
                  <p:tags r:id="rId131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510" name="PA-圆角矩形 10"/>
            <p:cNvSpPr/>
            <p:nvPr>
              <p:custDataLst>
                <p:tags r:id="rId132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1" name="PA-圆角矩形 11"/>
            <p:cNvSpPr/>
            <p:nvPr>
              <p:custDataLst>
                <p:tags r:id="rId133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2" name="PA-椭圆 14"/>
            <p:cNvSpPr/>
            <p:nvPr>
              <p:custDataLst>
                <p:tags r:id="rId134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3" name="PA-椭圆 15"/>
            <p:cNvSpPr/>
            <p:nvPr>
              <p:custDataLst>
                <p:tags r:id="rId135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4" name="PA-椭圆 16"/>
            <p:cNvSpPr/>
            <p:nvPr>
              <p:custDataLst>
                <p:tags r:id="rId136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5" name="PA-圆角矩形 23"/>
            <p:cNvSpPr/>
            <p:nvPr>
              <p:custDataLst>
                <p:tags r:id="rId137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516" name="图片 515"/>
            <p:cNvPicPr/>
            <p:nvPr>
              <p:custDataLst>
                <p:tags r:id="rId138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517" name="PA-文本框 28"/>
            <p:cNvSpPr txBox="1"/>
            <p:nvPr>
              <p:custDataLst>
                <p:tags r:id="rId139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18" name="PA-文本框 25"/>
            <p:cNvSpPr txBox="1"/>
            <p:nvPr>
              <p:custDataLst>
                <p:tags r:id="rId140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519" name="PA-圆角矩形 24"/>
            <p:cNvSpPr/>
            <p:nvPr>
              <p:custDataLst>
                <p:tags r:id="rId141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0" name="PA-文本框 29"/>
            <p:cNvSpPr txBox="1"/>
            <p:nvPr>
              <p:custDataLst>
                <p:tags r:id="rId142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1" name="PA-文本框 29"/>
            <p:cNvSpPr txBox="1"/>
            <p:nvPr>
              <p:custDataLst>
                <p:tags r:id="rId143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2" name="PA-文本框 25"/>
            <p:cNvSpPr txBox="1"/>
            <p:nvPr>
              <p:custDataLst>
                <p:tags r:id="rId144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523" name="PA-文本框 28"/>
            <p:cNvSpPr txBox="1"/>
            <p:nvPr>
              <p:custDataLst>
                <p:tags r:id="rId145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4" name="PA-文本框 48"/>
            <p:cNvSpPr txBox="1"/>
            <p:nvPr>
              <p:custDataLst>
                <p:tags r:id="rId146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5" name="PA-文本框 38"/>
            <p:cNvSpPr txBox="1"/>
            <p:nvPr>
              <p:custDataLst>
                <p:tags r:id="rId147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6" name="PA-文本框 38"/>
            <p:cNvSpPr txBox="1"/>
            <p:nvPr>
              <p:custDataLst>
                <p:tags r:id="rId148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7" name="PA-文本框 48"/>
            <p:cNvSpPr txBox="1"/>
            <p:nvPr>
              <p:custDataLst>
                <p:tags r:id="rId149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8" name="PA-椭圆 13"/>
            <p:cNvSpPr/>
            <p:nvPr>
              <p:custDataLst>
                <p:tags r:id="rId150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9" name="PA-文本框 49"/>
            <p:cNvSpPr txBox="1"/>
            <p:nvPr>
              <p:custDataLst>
                <p:tags r:id="rId151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905614" y="3032130"/>
            <a:ext cx="1341326" cy="1341324"/>
            <a:chOff x="2844799" y="1720784"/>
            <a:chExt cx="1542921" cy="1542921"/>
          </a:xfrm>
          <a:noFill/>
        </p:grpSpPr>
        <p:sp>
          <p:nvSpPr>
            <p:cNvPr id="5" name="矩形: 圆角 231"/>
            <p:cNvSpPr/>
            <p:nvPr>
              <p:custDataLst>
                <p:tags r:id="rId152"/>
              </p:custDataLst>
            </p:nvPr>
          </p:nvSpPr>
          <p:spPr>
            <a:xfrm>
              <a:off x="2844799" y="1720784"/>
              <a:ext cx="1542921" cy="1542921"/>
            </a:xfrm>
            <a:prstGeom prst="roundRect">
              <a:avLst>
                <a:gd name="adj" fmla="val 50000"/>
              </a:avLst>
            </a:prstGeom>
            <a:grpFill/>
            <a:ln w="254000">
              <a:gradFill flip="none" rotWithShape="1">
                <a:gsLst>
                  <a:gs pos="35000">
                    <a:schemeClr val="bg1">
                      <a:alpha val="68000"/>
                    </a:schemeClr>
                  </a:gs>
                  <a:gs pos="70000">
                    <a:srgbClr val="D4E1ED">
                      <a:lumMod val="7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图形 46"/>
            <p:cNvGrpSpPr/>
            <p:nvPr/>
          </p:nvGrpSpPr>
          <p:grpSpPr>
            <a:xfrm>
              <a:off x="3122254" y="2033229"/>
              <a:ext cx="973014" cy="945945"/>
              <a:chOff x="3082925" y="1993900"/>
              <a:chExt cx="1016000" cy="1016000"/>
            </a:xfrm>
            <a:grpFill/>
          </p:grpSpPr>
          <p:sp>
            <p:nvSpPr>
              <p:cNvPr id="8" name="任意多边形: 形状 233"/>
              <p:cNvSpPr/>
              <p:nvPr>
                <p:custDataLst>
                  <p:tags r:id="rId153"/>
                </p:custDataLst>
              </p:nvPr>
            </p:nvSpPr>
            <p:spPr>
              <a:xfrm>
                <a:off x="3189816" y="2276474"/>
                <a:ext cx="837163" cy="524933"/>
              </a:xfrm>
              <a:custGeom>
                <a:avLst/>
                <a:gdLst>
                  <a:gd name="connsiteX0" fmla="*/ 754592 w 837163"/>
                  <a:gd name="connsiteY0" fmla="*/ 524933 h 524933"/>
                  <a:gd name="connsiteX1" fmla="*/ 82550 w 837163"/>
                  <a:gd name="connsiteY1" fmla="*/ 524933 h 524933"/>
                  <a:gd name="connsiteX2" fmla="*/ 0 w 837163"/>
                  <a:gd name="connsiteY2" fmla="*/ 442383 h 524933"/>
                  <a:gd name="connsiteX3" fmla="*/ 0 w 837163"/>
                  <a:gd name="connsiteY3" fmla="*/ 82550 h 524933"/>
                  <a:gd name="connsiteX4" fmla="*/ 82550 w 837163"/>
                  <a:gd name="connsiteY4" fmla="*/ 0 h 524933"/>
                  <a:gd name="connsiteX5" fmla="*/ 754592 w 837163"/>
                  <a:gd name="connsiteY5" fmla="*/ 0 h 524933"/>
                  <a:gd name="connsiteX6" fmla="*/ 837142 w 837163"/>
                  <a:gd name="connsiteY6" fmla="*/ 82550 h 524933"/>
                  <a:gd name="connsiteX7" fmla="*/ 837142 w 837163"/>
                  <a:gd name="connsiteY7" fmla="*/ 441325 h 524933"/>
                  <a:gd name="connsiteX8" fmla="*/ 754592 w 837163"/>
                  <a:gd name="connsiteY8" fmla="*/ 524933 h 524933"/>
                  <a:gd name="connsiteX9" fmla="*/ 82550 w 837163"/>
                  <a:gd name="connsiteY9" fmla="*/ 48683 h 524933"/>
                  <a:gd name="connsiteX10" fmla="*/ 48683 w 837163"/>
                  <a:gd name="connsiteY10" fmla="*/ 82550 h 524933"/>
                  <a:gd name="connsiteX11" fmla="*/ 48683 w 837163"/>
                  <a:gd name="connsiteY11" fmla="*/ 441325 h 524933"/>
                  <a:gd name="connsiteX12" fmla="*/ 82550 w 837163"/>
                  <a:gd name="connsiteY12" fmla="*/ 475192 h 524933"/>
                  <a:gd name="connsiteX13" fmla="*/ 754592 w 837163"/>
                  <a:gd name="connsiteY13" fmla="*/ 475192 h 524933"/>
                  <a:gd name="connsiteX14" fmla="*/ 788458 w 837163"/>
                  <a:gd name="connsiteY14" fmla="*/ 441325 h 524933"/>
                  <a:gd name="connsiteX15" fmla="*/ 788458 w 837163"/>
                  <a:gd name="connsiteY15" fmla="*/ 82550 h 524933"/>
                  <a:gd name="connsiteX16" fmla="*/ 754592 w 837163"/>
                  <a:gd name="connsiteY16" fmla="*/ 48683 h 524933"/>
                  <a:gd name="connsiteX17" fmla="*/ 82550 w 837163"/>
                  <a:gd name="connsiteY17" fmla="*/ 48683 h 524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7163" h="524933">
                    <a:moveTo>
                      <a:pt x="754592" y="524933"/>
                    </a:moveTo>
                    <a:lnTo>
                      <a:pt x="82550" y="524933"/>
                    </a:lnTo>
                    <a:cubicBezTo>
                      <a:pt x="37042" y="524933"/>
                      <a:pt x="0" y="487892"/>
                      <a:pt x="0" y="442383"/>
                    </a:cubicBezTo>
                    <a:lnTo>
                      <a:pt x="0" y="82550"/>
                    </a:lnTo>
                    <a:cubicBezTo>
                      <a:pt x="0" y="37042"/>
                      <a:pt x="37042" y="0"/>
                      <a:pt x="82550" y="0"/>
                    </a:cubicBezTo>
                    <a:lnTo>
                      <a:pt x="754592" y="0"/>
                    </a:lnTo>
                    <a:cubicBezTo>
                      <a:pt x="800100" y="0"/>
                      <a:pt x="837142" y="37042"/>
                      <a:pt x="837142" y="82550"/>
                    </a:cubicBezTo>
                    <a:lnTo>
                      <a:pt x="837142" y="441325"/>
                    </a:lnTo>
                    <a:cubicBezTo>
                      <a:pt x="838200" y="487892"/>
                      <a:pt x="800100" y="524933"/>
                      <a:pt x="754592" y="524933"/>
                    </a:cubicBezTo>
                    <a:close/>
                    <a:moveTo>
                      <a:pt x="82550" y="48683"/>
                    </a:moveTo>
                    <a:cubicBezTo>
                      <a:pt x="63500" y="48683"/>
                      <a:pt x="48683" y="63500"/>
                      <a:pt x="48683" y="82550"/>
                    </a:cubicBezTo>
                    <a:lnTo>
                      <a:pt x="48683" y="441325"/>
                    </a:lnTo>
                    <a:cubicBezTo>
                      <a:pt x="48683" y="460375"/>
                      <a:pt x="63500" y="475192"/>
                      <a:pt x="82550" y="475192"/>
                    </a:cubicBezTo>
                    <a:lnTo>
                      <a:pt x="754592" y="475192"/>
                    </a:lnTo>
                    <a:cubicBezTo>
                      <a:pt x="773642" y="475192"/>
                      <a:pt x="788458" y="460375"/>
                      <a:pt x="788458" y="441325"/>
                    </a:cubicBezTo>
                    <a:lnTo>
                      <a:pt x="788458" y="82550"/>
                    </a:lnTo>
                    <a:cubicBezTo>
                      <a:pt x="788458" y="63500"/>
                      <a:pt x="773642" y="48683"/>
                      <a:pt x="754592" y="48683"/>
                    </a:cubicBezTo>
                    <a:lnTo>
                      <a:pt x="82550" y="4868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63500" dist="50800" dir="13500000">
                  <a:srgbClr val="739EB9"/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任意多边形: 形状 234"/>
              <p:cNvSpPr/>
              <p:nvPr>
                <p:custDataLst>
                  <p:tags r:id="rId154"/>
                </p:custDataLst>
              </p:nvPr>
            </p:nvSpPr>
            <p:spPr>
              <a:xfrm>
                <a:off x="3303058" y="2404533"/>
                <a:ext cx="609599" cy="261408"/>
              </a:xfrm>
              <a:custGeom>
                <a:avLst/>
                <a:gdLst>
                  <a:gd name="connsiteX0" fmla="*/ 94192 w 609599"/>
                  <a:gd name="connsiteY0" fmla="*/ 48683 h 261408"/>
                  <a:gd name="connsiteX1" fmla="*/ 24342 w 609599"/>
                  <a:gd name="connsiteY1" fmla="*/ 48683 h 261408"/>
                  <a:gd name="connsiteX2" fmla="*/ 0 w 609599"/>
                  <a:gd name="connsiteY2" fmla="*/ 24342 h 261408"/>
                  <a:gd name="connsiteX3" fmla="*/ 24342 w 609599"/>
                  <a:gd name="connsiteY3" fmla="*/ 0 h 261408"/>
                  <a:gd name="connsiteX4" fmla="*/ 94192 w 609599"/>
                  <a:gd name="connsiteY4" fmla="*/ 0 h 261408"/>
                  <a:gd name="connsiteX5" fmla="*/ 118533 w 609599"/>
                  <a:gd name="connsiteY5" fmla="*/ 24342 h 261408"/>
                  <a:gd name="connsiteX6" fmla="*/ 94192 w 609599"/>
                  <a:gd name="connsiteY6" fmla="*/ 48683 h 261408"/>
                  <a:gd name="connsiteX7" fmla="*/ 258233 w 609599"/>
                  <a:gd name="connsiteY7" fmla="*/ 48683 h 261408"/>
                  <a:gd name="connsiteX8" fmla="*/ 188383 w 609599"/>
                  <a:gd name="connsiteY8" fmla="*/ 48683 h 261408"/>
                  <a:gd name="connsiteX9" fmla="*/ 164042 w 609599"/>
                  <a:gd name="connsiteY9" fmla="*/ 24342 h 261408"/>
                  <a:gd name="connsiteX10" fmla="*/ 188383 w 609599"/>
                  <a:gd name="connsiteY10" fmla="*/ 0 h 261408"/>
                  <a:gd name="connsiteX11" fmla="*/ 258233 w 609599"/>
                  <a:gd name="connsiteY11" fmla="*/ 0 h 261408"/>
                  <a:gd name="connsiteX12" fmla="*/ 282575 w 609599"/>
                  <a:gd name="connsiteY12" fmla="*/ 24342 h 261408"/>
                  <a:gd name="connsiteX13" fmla="*/ 258233 w 609599"/>
                  <a:gd name="connsiteY13" fmla="*/ 48683 h 261408"/>
                  <a:gd name="connsiteX14" fmla="*/ 422275 w 609599"/>
                  <a:gd name="connsiteY14" fmla="*/ 48683 h 261408"/>
                  <a:gd name="connsiteX15" fmla="*/ 352425 w 609599"/>
                  <a:gd name="connsiteY15" fmla="*/ 48683 h 261408"/>
                  <a:gd name="connsiteX16" fmla="*/ 328083 w 609599"/>
                  <a:gd name="connsiteY16" fmla="*/ 24342 h 261408"/>
                  <a:gd name="connsiteX17" fmla="*/ 352425 w 609599"/>
                  <a:gd name="connsiteY17" fmla="*/ 0 h 261408"/>
                  <a:gd name="connsiteX18" fmla="*/ 422275 w 609599"/>
                  <a:gd name="connsiteY18" fmla="*/ 0 h 261408"/>
                  <a:gd name="connsiteX19" fmla="*/ 446617 w 609599"/>
                  <a:gd name="connsiteY19" fmla="*/ 24342 h 261408"/>
                  <a:gd name="connsiteX20" fmla="*/ 422275 w 609599"/>
                  <a:gd name="connsiteY20" fmla="*/ 48683 h 261408"/>
                  <a:gd name="connsiteX21" fmla="*/ 585258 w 609599"/>
                  <a:gd name="connsiteY21" fmla="*/ 48683 h 261408"/>
                  <a:gd name="connsiteX22" fmla="*/ 515408 w 609599"/>
                  <a:gd name="connsiteY22" fmla="*/ 48683 h 261408"/>
                  <a:gd name="connsiteX23" fmla="*/ 491067 w 609599"/>
                  <a:gd name="connsiteY23" fmla="*/ 24342 h 261408"/>
                  <a:gd name="connsiteX24" fmla="*/ 515408 w 609599"/>
                  <a:gd name="connsiteY24" fmla="*/ 0 h 261408"/>
                  <a:gd name="connsiteX25" fmla="*/ 585258 w 609599"/>
                  <a:gd name="connsiteY25" fmla="*/ 0 h 261408"/>
                  <a:gd name="connsiteX26" fmla="*/ 609600 w 609599"/>
                  <a:gd name="connsiteY26" fmla="*/ 24342 h 261408"/>
                  <a:gd name="connsiteX27" fmla="*/ 585258 w 609599"/>
                  <a:gd name="connsiteY27" fmla="*/ 48683 h 261408"/>
                  <a:gd name="connsiteX28" fmla="*/ 94192 w 609599"/>
                  <a:gd name="connsiteY28" fmla="*/ 128058 h 261408"/>
                  <a:gd name="connsiteX29" fmla="*/ 24342 w 609599"/>
                  <a:gd name="connsiteY29" fmla="*/ 128058 h 261408"/>
                  <a:gd name="connsiteX30" fmla="*/ 0 w 609599"/>
                  <a:gd name="connsiteY30" fmla="*/ 103717 h 261408"/>
                  <a:gd name="connsiteX31" fmla="*/ 24342 w 609599"/>
                  <a:gd name="connsiteY31" fmla="*/ 79375 h 261408"/>
                  <a:gd name="connsiteX32" fmla="*/ 94192 w 609599"/>
                  <a:gd name="connsiteY32" fmla="*/ 79375 h 261408"/>
                  <a:gd name="connsiteX33" fmla="*/ 118533 w 609599"/>
                  <a:gd name="connsiteY33" fmla="*/ 103717 h 261408"/>
                  <a:gd name="connsiteX34" fmla="*/ 94192 w 609599"/>
                  <a:gd name="connsiteY34" fmla="*/ 128058 h 261408"/>
                  <a:gd name="connsiteX35" fmla="*/ 258233 w 609599"/>
                  <a:gd name="connsiteY35" fmla="*/ 128058 h 261408"/>
                  <a:gd name="connsiteX36" fmla="*/ 188383 w 609599"/>
                  <a:gd name="connsiteY36" fmla="*/ 128058 h 261408"/>
                  <a:gd name="connsiteX37" fmla="*/ 164042 w 609599"/>
                  <a:gd name="connsiteY37" fmla="*/ 103717 h 261408"/>
                  <a:gd name="connsiteX38" fmla="*/ 188383 w 609599"/>
                  <a:gd name="connsiteY38" fmla="*/ 79375 h 261408"/>
                  <a:gd name="connsiteX39" fmla="*/ 258233 w 609599"/>
                  <a:gd name="connsiteY39" fmla="*/ 79375 h 261408"/>
                  <a:gd name="connsiteX40" fmla="*/ 282575 w 609599"/>
                  <a:gd name="connsiteY40" fmla="*/ 103717 h 261408"/>
                  <a:gd name="connsiteX41" fmla="*/ 258233 w 609599"/>
                  <a:gd name="connsiteY41" fmla="*/ 128058 h 261408"/>
                  <a:gd name="connsiteX42" fmla="*/ 422275 w 609599"/>
                  <a:gd name="connsiteY42" fmla="*/ 128058 h 261408"/>
                  <a:gd name="connsiteX43" fmla="*/ 352425 w 609599"/>
                  <a:gd name="connsiteY43" fmla="*/ 128058 h 261408"/>
                  <a:gd name="connsiteX44" fmla="*/ 328083 w 609599"/>
                  <a:gd name="connsiteY44" fmla="*/ 103717 h 261408"/>
                  <a:gd name="connsiteX45" fmla="*/ 352425 w 609599"/>
                  <a:gd name="connsiteY45" fmla="*/ 79375 h 261408"/>
                  <a:gd name="connsiteX46" fmla="*/ 422275 w 609599"/>
                  <a:gd name="connsiteY46" fmla="*/ 79375 h 261408"/>
                  <a:gd name="connsiteX47" fmla="*/ 446617 w 609599"/>
                  <a:gd name="connsiteY47" fmla="*/ 103717 h 261408"/>
                  <a:gd name="connsiteX48" fmla="*/ 422275 w 609599"/>
                  <a:gd name="connsiteY48" fmla="*/ 128058 h 261408"/>
                  <a:gd name="connsiteX49" fmla="*/ 585258 w 609599"/>
                  <a:gd name="connsiteY49" fmla="*/ 128058 h 261408"/>
                  <a:gd name="connsiteX50" fmla="*/ 515408 w 609599"/>
                  <a:gd name="connsiteY50" fmla="*/ 128058 h 261408"/>
                  <a:gd name="connsiteX51" fmla="*/ 491067 w 609599"/>
                  <a:gd name="connsiteY51" fmla="*/ 103717 h 261408"/>
                  <a:gd name="connsiteX52" fmla="*/ 515408 w 609599"/>
                  <a:gd name="connsiteY52" fmla="*/ 79375 h 261408"/>
                  <a:gd name="connsiteX53" fmla="*/ 585258 w 609599"/>
                  <a:gd name="connsiteY53" fmla="*/ 79375 h 261408"/>
                  <a:gd name="connsiteX54" fmla="*/ 609600 w 609599"/>
                  <a:gd name="connsiteY54" fmla="*/ 103717 h 261408"/>
                  <a:gd name="connsiteX55" fmla="*/ 585258 w 609599"/>
                  <a:gd name="connsiteY55" fmla="*/ 128058 h 261408"/>
                  <a:gd name="connsiteX56" fmla="*/ 585258 w 609599"/>
                  <a:gd name="connsiteY56" fmla="*/ 261408 h 261408"/>
                  <a:gd name="connsiteX57" fmla="*/ 24342 w 609599"/>
                  <a:gd name="connsiteY57" fmla="*/ 261408 h 261408"/>
                  <a:gd name="connsiteX58" fmla="*/ 0 w 609599"/>
                  <a:gd name="connsiteY58" fmla="*/ 237067 h 261408"/>
                  <a:gd name="connsiteX59" fmla="*/ 24342 w 609599"/>
                  <a:gd name="connsiteY59" fmla="*/ 212725 h 261408"/>
                  <a:gd name="connsiteX60" fmla="*/ 585258 w 609599"/>
                  <a:gd name="connsiteY60" fmla="*/ 212725 h 261408"/>
                  <a:gd name="connsiteX61" fmla="*/ 609600 w 609599"/>
                  <a:gd name="connsiteY61" fmla="*/ 237067 h 261408"/>
                  <a:gd name="connsiteX62" fmla="*/ 585258 w 609599"/>
                  <a:gd name="connsiteY62" fmla="*/ 261408 h 26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609599" h="261408">
                    <a:moveTo>
                      <a:pt x="94192" y="48683"/>
                    </a:moveTo>
                    <a:lnTo>
                      <a:pt x="24342" y="48683"/>
                    </a:lnTo>
                    <a:cubicBezTo>
                      <a:pt x="10583" y="48683"/>
                      <a:pt x="0" y="38100"/>
                      <a:pt x="0" y="24342"/>
                    </a:cubicBezTo>
                    <a:cubicBezTo>
                      <a:pt x="0" y="10583"/>
                      <a:pt x="10583" y="0"/>
                      <a:pt x="24342" y="0"/>
                    </a:cubicBezTo>
                    <a:lnTo>
                      <a:pt x="94192" y="0"/>
                    </a:lnTo>
                    <a:cubicBezTo>
                      <a:pt x="107950" y="0"/>
                      <a:pt x="118533" y="10583"/>
                      <a:pt x="118533" y="24342"/>
                    </a:cubicBezTo>
                    <a:cubicBezTo>
                      <a:pt x="118533" y="38100"/>
                      <a:pt x="107950" y="48683"/>
                      <a:pt x="94192" y="48683"/>
                    </a:cubicBezTo>
                    <a:close/>
                    <a:moveTo>
                      <a:pt x="258233" y="48683"/>
                    </a:moveTo>
                    <a:lnTo>
                      <a:pt x="188383" y="48683"/>
                    </a:lnTo>
                    <a:cubicBezTo>
                      <a:pt x="174625" y="48683"/>
                      <a:pt x="164042" y="38100"/>
                      <a:pt x="164042" y="24342"/>
                    </a:cubicBezTo>
                    <a:cubicBezTo>
                      <a:pt x="164042" y="10583"/>
                      <a:pt x="174625" y="0"/>
                      <a:pt x="188383" y="0"/>
                    </a:cubicBezTo>
                    <a:lnTo>
                      <a:pt x="258233" y="0"/>
                    </a:lnTo>
                    <a:cubicBezTo>
                      <a:pt x="271992" y="0"/>
                      <a:pt x="282575" y="10583"/>
                      <a:pt x="282575" y="24342"/>
                    </a:cubicBezTo>
                    <a:cubicBezTo>
                      <a:pt x="282575" y="38100"/>
                      <a:pt x="271992" y="48683"/>
                      <a:pt x="258233" y="48683"/>
                    </a:cubicBezTo>
                    <a:close/>
                    <a:moveTo>
                      <a:pt x="422275" y="48683"/>
                    </a:moveTo>
                    <a:lnTo>
                      <a:pt x="352425" y="48683"/>
                    </a:lnTo>
                    <a:cubicBezTo>
                      <a:pt x="338667" y="48683"/>
                      <a:pt x="328083" y="38100"/>
                      <a:pt x="328083" y="24342"/>
                    </a:cubicBezTo>
                    <a:cubicBezTo>
                      <a:pt x="328083" y="10583"/>
                      <a:pt x="338667" y="0"/>
                      <a:pt x="352425" y="0"/>
                    </a:cubicBezTo>
                    <a:lnTo>
                      <a:pt x="422275" y="0"/>
                    </a:lnTo>
                    <a:cubicBezTo>
                      <a:pt x="436033" y="0"/>
                      <a:pt x="446617" y="10583"/>
                      <a:pt x="446617" y="24342"/>
                    </a:cubicBezTo>
                    <a:cubicBezTo>
                      <a:pt x="446617" y="38100"/>
                      <a:pt x="436033" y="48683"/>
                      <a:pt x="422275" y="48683"/>
                    </a:cubicBezTo>
                    <a:close/>
                    <a:moveTo>
                      <a:pt x="585258" y="48683"/>
                    </a:moveTo>
                    <a:lnTo>
                      <a:pt x="515408" y="48683"/>
                    </a:lnTo>
                    <a:cubicBezTo>
                      <a:pt x="501650" y="48683"/>
                      <a:pt x="491067" y="38100"/>
                      <a:pt x="491067" y="24342"/>
                    </a:cubicBezTo>
                    <a:cubicBezTo>
                      <a:pt x="491067" y="10583"/>
                      <a:pt x="501650" y="0"/>
                      <a:pt x="515408" y="0"/>
                    </a:cubicBezTo>
                    <a:lnTo>
                      <a:pt x="585258" y="0"/>
                    </a:lnTo>
                    <a:cubicBezTo>
                      <a:pt x="599017" y="0"/>
                      <a:pt x="609600" y="10583"/>
                      <a:pt x="609600" y="24342"/>
                    </a:cubicBezTo>
                    <a:cubicBezTo>
                      <a:pt x="609600" y="38100"/>
                      <a:pt x="599017" y="48683"/>
                      <a:pt x="585258" y="48683"/>
                    </a:cubicBezTo>
                    <a:close/>
                    <a:moveTo>
                      <a:pt x="94192" y="128058"/>
                    </a:moveTo>
                    <a:lnTo>
                      <a:pt x="24342" y="128058"/>
                    </a:lnTo>
                    <a:cubicBezTo>
                      <a:pt x="10583" y="128058"/>
                      <a:pt x="0" y="117475"/>
                      <a:pt x="0" y="103717"/>
                    </a:cubicBezTo>
                    <a:cubicBezTo>
                      <a:pt x="0" y="89958"/>
                      <a:pt x="10583" y="79375"/>
                      <a:pt x="24342" y="79375"/>
                    </a:cubicBezTo>
                    <a:lnTo>
                      <a:pt x="94192" y="79375"/>
                    </a:lnTo>
                    <a:cubicBezTo>
                      <a:pt x="107950" y="79375"/>
                      <a:pt x="118533" y="89958"/>
                      <a:pt x="118533" y="103717"/>
                    </a:cubicBezTo>
                    <a:cubicBezTo>
                      <a:pt x="118533" y="117475"/>
                      <a:pt x="107950" y="128058"/>
                      <a:pt x="94192" y="128058"/>
                    </a:cubicBezTo>
                    <a:close/>
                    <a:moveTo>
                      <a:pt x="258233" y="128058"/>
                    </a:moveTo>
                    <a:lnTo>
                      <a:pt x="188383" y="128058"/>
                    </a:lnTo>
                    <a:cubicBezTo>
                      <a:pt x="174625" y="128058"/>
                      <a:pt x="164042" y="117475"/>
                      <a:pt x="164042" y="103717"/>
                    </a:cubicBezTo>
                    <a:cubicBezTo>
                      <a:pt x="164042" y="89958"/>
                      <a:pt x="174625" y="79375"/>
                      <a:pt x="188383" y="79375"/>
                    </a:cubicBezTo>
                    <a:lnTo>
                      <a:pt x="258233" y="79375"/>
                    </a:lnTo>
                    <a:cubicBezTo>
                      <a:pt x="271992" y="79375"/>
                      <a:pt x="282575" y="89958"/>
                      <a:pt x="282575" y="103717"/>
                    </a:cubicBezTo>
                    <a:cubicBezTo>
                      <a:pt x="282575" y="117475"/>
                      <a:pt x="271992" y="128058"/>
                      <a:pt x="258233" y="128058"/>
                    </a:cubicBezTo>
                    <a:close/>
                    <a:moveTo>
                      <a:pt x="422275" y="128058"/>
                    </a:moveTo>
                    <a:lnTo>
                      <a:pt x="352425" y="128058"/>
                    </a:lnTo>
                    <a:cubicBezTo>
                      <a:pt x="338667" y="128058"/>
                      <a:pt x="328083" y="117475"/>
                      <a:pt x="328083" y="103717"/>
                    </a:cubicBezTo>
                    <a:cubicBezTo>
                      <a:pt x="328083" y="89958"/>
                      <a:pt x="338667" y="79375"/>
                      <a:pt x="352425" y="79375"/>
                    </a:cubicBezTo>
                    <a:lnTo>
                      <a:pt x="422275" y="79375"/>
                    </a:lnTo>
                    <a:cubicBezTo>
                      <a:pt x="436033" y="79375"/>
                      <a:pt x="446617" y="89958"/>
                      <a:pt x="446617" y="103717"/>
                    </a:cubicBezTo>
                    <a:cubicBezTo>
                      <a:pt x="446617" y="117475"/>
                      <a:pt x="436033" y="128058"/>
                      <a:pt x="422275" y="128058"/>
                    </a:cubicBezTo>
                    <a:close/>
                    <a:moveTo>
                      <a:pt x="585258" y="128058"/>
                    </a:moveTo>
                    <a:lnTo>
                      <a:pt x="515408" y="128058"/>
                    </a:lnTo>
                    <a:cubicBezTo>
                      <a:pt x="501650" y="128058"/>
                      <a:pt x="491067" y="117475"/>
                      <a:pt x="491067" y="103717"/>
                    </a:cubicBezTo>
                    <a:cubicBezTo>
                      <a:pt x="491067" y="89958"/>
                      <a:pt x="501650" y="79375"/>
                      <a:pt x="515408" y="79375"/>
                    </a:cubicBezTo>
                    <a:lnTo>
                      <a:pt x="585258" y="79375"/>
                    </a:lnTo>
                    <a:cubicBezTo>
                      <a:pt x="599017" y="79375"/>
                      <a:pt x="609600" y="89958"/>
                      <a:pt x="609600" y="103717"/>
                    </a:cubicBezTo>
                    <a:cubicBezTo>
                      <a:pt x="609600" y="117475"/>
                      <a:pt x="599017" y="128058"/>
                      <a:pt x="585258" y="128058"/>
                    </a:cubicBezTo>
                    <a:close/>
                    <a:moveTo>
                      <a:pt x="585258" y="261408"/>
                    </a:moveTo>
                    <a:lnTo>
                      <a:pt x="24342" y="261408"/>
                    </a:lnTo>
                    <a:cubicBezTo>
                      <a:pt x="10583" y="261408"/>
                      <a:pt x="0" y="250825"/>
                      <a:pt x="0" y="237067"/>
                    </a:cubicBezTo>
                    <a:cubicBezTo>
                      <a:pt x="0" y="223308"/>
                      <a:pt x="10583" y="212725"/>
                      <a:pt x="24342" y="212725"/>
                    </a:cubicBezTo>
                    <a:lnTo>
                      <a:pt x="585258" y="212725"/>
                    </a:lnTo>
                    <a:cubicBezTo>
                      <a:pt x="599017" y="212725"/>
                      <a:pt x="609600" y="223308"/>
                      <a:pt x="609600" y="237067"/>
                    </a:cubicBezTo>
                    <a:cubicBezTo>
                      <a:pt x="609600" y="250825"/>
                      <a:pt x="599017" y="261408"/>
                      <a:pt x="585258" y="26140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innerShdw blurRad="63500" dist="50800" dir="13500000">
                  <a:srgbClr val="739EB9"/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0" name="PA-圆角矩形 11"/>
          <p:cNvSpPr/>
          <p:nvPr>
            <p:custDataLst>
              <p:tags r:id="rId155"/>
            </p:custDataLst>
          </p:nvPr>
        </p:nvSpPr>
        <p:spPr>
          <a:xfrm>
            <a:off x="5118410" y="4656360"/>
            <a:ext cx="2209180" cy="646014"/>
          </a:xfrm>
          <a:prstGeom prst="roundRect">
            <a:avLst>
              <a:gd name="adj" fmla="val 46698"/>
            </a:avLst>
          </a:prstGeom>
          <a:noFill/>
          <a:ln w="107950">
            <a:gradFill flip="none" rotWithShape="1">
              <a:gsLst>
                <a:gs pos="43000">
                  <a:schemeClr val="bg1"/>
                </a:gs>
                <a:gs pos="65000">
                  <a:srgbClr val="546F90">
                    <a:alpha val="49000"/>
                  </a:srgbClr>
                </a:gs>
              </a:gsLst>
              <a:lin ang="4800000" scaled="0"/>
              <a:tileRect/>
            </a:gradFill>
          </a:ln>
          <a:effectLst>
            <a:outerShdw blurRad="177800" dist="241300" dir="2700000" algn="tl" rotWithShape="0">
              <a:srgbClr val="546F90">
                <a:alpha val="14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V 形 225"/>
          <p:cNvSpPr/>
          <p:nvPr>
            <p:custDataLst>
              <p:tags r:id="rId156"/>
            </p:custDataLst>
          </p:nvPr>
        </p:nvSpPr>
        <p:spPr>
          <a:xfrm flipH="1">
            <a:off x="17071922" y="127000"/>
            <a:ext cx="3378200" cy="6858000"/>
          </a:xfrm>
          <a:prstGeom prst="chevron">
            <a:avLst/>
          </a:prstGeom>
          <a:gradFill>
            <a:gsLst>
              <a:gs pos="0">
                <a:schemeClr val="accent1">
                  <a:lumMod val="6000"/>
                  <a:lumOff val="94000"/>
                </a:schemeClr>
              </a:gs>
              <a:gs pos="90000">
                <a:srgbClr val="E0EAF5"/>
              </a:gs>
            </a:gsLst>
            <a:lin ang="2700000" scaled="0"/>
          </a:gradFill>
          <a:ln w="254000">
            <a:noFill/>
          </a:ln>
          <a:effectLst>
            <a:outerShdw blurRad="596900" dist="38100" dir="10800000" sx="104000" sy="104000" algn="r" rotWithShape="0">
              <a:srgbClr val="80A7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57"/>
            </p:custDataLst>
          </p:nvPr>
        </p:nvPicPr>
        <p:blipFill rotWithShape="1">
          <a:blip r:embed="rId78"/>
          <a:srcRect l="57292" b="2562"/>
          <a:stretch>
            <a:fillRect/>
          </a:stretch>
        </p:blipFill>
        <p:spPr>
          <a:xfrm>
            <a:off x="15290031" y="126999"/>
            <a:ext cx="5207000" cy="6858001"/>
          </a:xfrm>
          <a:custGeom>
            <a:avLst/>
            <a:gdLst>
              <a:gd name="connsiteX0" fmla="*/ 1651001 w 5207000"/>
              <a:gd name="connsiteY0" fmla="*/ 0 h 6858001"/>
              <a:gd name="connsiteX1" fmla="*/ 5207000 w 5207000"/>
              <a:gd name="connsiteY1" fmla="*/ 0 h 6858001"/>
              <a:gd name="connsiteX2" fmla="*/ 5207000 w 5207000"/>
              <a:gd name="connsiteY2" fmla="*/ 6858001 h 6858001"/>
              <a:gd name="connsiteX3" fmla="*/ 1653760 w 5207000"/>
              <a:gd name="connsiteY3" fmla="*/ 6858001 h 6858001"/>
              <a:gd name="connsiteX4" fmla="*/ 0 w 5207000"/>
              <a:gd name="connsiteY4" fmla="*/ 3426137 h 6858001"/>
              <a:gd name="connsiteX5" fmla="*/ 1651001 w 5207000"/>
              <a:gd name="connsiteY5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7000" h="6858001">
                <a:moveTo>
                  <a:pt x="1651001" y="0"/>
                </a:moveTo>
                <a:lnTo>
                  <a:pt x="5207000" y="0"/>
                </a:lnTo>
                <a:lnTo>
                  <a:pt x="5207000" y="6858001"/>
                </a:lnTo>
                <a:lnTo>
                  <a:pt x="1653760" y="6858001"/>
                </a:lnTo>
                <a:lnTo>
                  <a:pt x="0" y="3426137"/>
                </a:lnTo>
                <a:lnTo>
                  <a:pt x="1651001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"/>
                  <a:lumOff val="94000"/>
                </a:schemeClr>
              </a:gs>
              <a:gs pos="90000">
                <a:srgbClr val="E0EAF5"/>
              </a:gs>
            </a:gsLst>
            <a:lin ang="2700000" scaled="0"/>
          </a:gradFill>
          <a:ln w="254000">
            <a:noFill/>
          </a:ln>
          <a:effectLst>
            <a:innerShdw blurRad="190500" dist="114300" dir="13500000">
              <a:srgbClr val="546F90">
                <a:alpha val="50000"/>
              </a:srgbClr>
            </a:innerShdw>
          </a:effectLst>
        </p:spPr>
      </p:pic>
      <p:sp>
        <p:nvSpPr>
          <p:cNvPr id="13" name="!!11"/>
          <p:cNvSpPr txBox="1"/>
          <p:nvPr>
            <p:custDataLst>
              <p:tags r:id="rId158"/>
            </p:custDataLst>
          </p:nvPr>
        </p:nvSpPr>
        <p:spPr>
          <a:xfrm>
            <a:off x="627380" y="475615"/>
            <a:ext cx="5123180" cy="768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电影的</a:t>
            </a:r>
            <a:r>
              <a:rPr lang="zh-CN" altLang="en-US" dirty="0"/>
              <a:t>持续影响力</a:t>
            </a:r>
            <a:endParaRPr lang="zh-CN" altLang="en-US" dirty="0"/>
          </a:p>
        </p:txBody>
      </p:sp>
      <p:sp>
        <p:nvSpPr>
          <p:cNvPr id="15" name="PA-文本框 49"/>
          <p:cNvSpPr txBox="1"/>
          <p:nvPr>
            <p:custDataLst>
              <p:tags r:id="rId159"/>
            </p:custDataLst>
          </p:nvPr>
        </p:nvSpPr>
        <p:spPr>
          <a:xfrm>
            <a:off x="19659043" y="4807518"/>
            <a:ext cx="16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cap="all">
                <a:solidFill>
                  <a:srgbClr val="516070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dirty="0"/>
              <a:t>Read  More</a:t>
            </a:r>
            <a:endParaRPr lang="zh-CN" altLang="en-US" dirty="0"/>
          </a:p>
        </p:txBody>
      </p:sp>
      <p:pic>
        <p:nvPicPr>
          <p:cNvPr id="16" name="图形 237"/>
          <p:cNvPicPr>
            <a:picLocks noChangeAspect="1"/>
          </p:cNvPicPr>
          <p:nvPr>
            <p:custDataLst>
              <p:tags r:id="rId160"/>
            </p:custDataLst>
          </p:nvPr>
        </p:nvPicPr>
        <p:blipFill>
          <a:blip r:embed="rId81"/>
          <a:stretch>
            <a:fillRect/>
          </a:stretch>
        </p:blipFill>
        <p:spPr>
          <a:xfrm rot="5400000">
            <a:off x="21227082" y="4798396"/>
            <a:ext cx="361950" cy="361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7" name="文本框 16"/>
          <p:cNvSpPr txBox="1"/>
          <p:nvPr>
            <p:custDataLst>
              <p:tags r:id="rId161"/>
            </p:custDataLst>
          </p:nvPr>
        </p:nvSpPr>
        <p:spPr>
          <a:xfrm>
            <a:off x="803275" y="-849605"/>
            <a:ext cx="6083300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en-US" altLang="zh-CN" sz="5400" dirty="0">
                <a:noFill/>
              </a:rPr>
              <a:t>PART 03</a:t>
            </a:r>
            <a:endParaRPr lang="zh-CN" altLang="en-US" sz="5400" dirty="0">
              <a:noFill/>
            </a:endParaRPr>
          </a:p>
        </p:txBody>
      </p:sp>
      <p:grpSp>
        <p:nvGrpSpPr>
          <p:cNvPr id="18" name="组合 17"/>
          <p:cNvGrpSpPr/>
          <p:nvPr/>
        </p:nvGrpSpPr>
        <p:grpSpPr>
          <a:xfrm rot="1856454">
            <a:off x="12438771" y="-11137449"/>
            <a:ext cx="3471809" cy="6767830"/>
            <a:chOff x="276677" y="1664970"/>
            <a:chExt cx="3471809" cy="6767830"/>
          </a:xfrm>
        </p:grpSpPr>
        <p:grpSp>
          <p:nvGrpSpPr>
            <p:cNvPr id="19" name="PA-组合 2"/>
            <p:cNvGrpSpPr/>
            <p:nvPr>
              <p:custDataLst>
                <p:tags r:id="rId162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20" name="PA-圆角矩形 9"/>
              <p:cNvSpPr/>
              <p:nvPr>
                <p:custDataLst>
                  <p:tags r:id="rId163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1" name="PA-任意多边形 20"/>
              <p:cNvSpPr/>
              <p:nvPr>
                <p:custDataLst>
                  <p:tags r:id="rId164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22" name="PA-圆角矩形 10"/>
            <p:cNvSpPr/>
            <p:nvPr>
              <p:custDataLst>
                <p:tags r:id="rId165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PA-圆角矩形 11"/>
            <p:cNvSpPr/>
            <p:nvPr>
              <p:custDataLst>
                <p:tags r:id="rId166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PA-椭圆 14"/>
            <p:cNvSpPr/>
            <p:nvPr>
              <p:custDataLst>
                <p:tags r:id="rId167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PA-椭圆 15"/>
            <p:cNvSpPr/>
            <p:nvPr>
              <p:custDataLst>
                <p:tags r:id="rId168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PA-椭圆 16"/>
            <p:cNvSpPr/>
            <p:nvPr>
              <p:custDataLst>
                <p:tags r:id="rId169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PA-圆角矩形 23"/>
            <p:cNvSpPr/>
            <p:nvPr>
              <p:custDataLst>
                <p:tags r:id="rId170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29" name="图片 28"/>
            <p:cNvPicPr/>
            <p:nvPr>
              <p:custDataLst>
                <p:tags r:id="rId171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30" name="PA-文本框 28"/>
            <p:cNvSpPr txBox="1"/>
            <p:nvPr>
              <p:custDataLst>
                <p:tags r:id="rId172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31" name="PA-文本框 25"/>
            <p:cNvSpPr txBox="1"/>
            <p:nvPr>
              <p:custDataLst>
                <p:tags r:id="rId173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32" name="PA-圆角矩形 24"/>
            <p:cNvSpPr/>
            <p:nvPr>
              <p:custDataLst>
                <p:tags r:id="rId174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PA-文本框 29"/>
            <p:cNvSpPr txBox="1"/>
            <p:nvPr>
              <p:custDataLst>
                <p:tags r:id="rId175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34" name="PA-文本框 29"/>
            <p:cNvSpPr txBox="1"/>
            <p:nvPr>
              <p:custDataLst>
                <p:tags r:id="rId176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35" name="PA-文本框 25"/>
            <p:cNvSpPr txBox="1"/>
            <p:nvPr>
              <p:custDataLst>
                <p:tags r:id="rId177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36" name="PA-文本框 28"/>
            <p:cNvSpPr txBox="1"/>
            <p:nvPr>
              <p:custDataLst>
                <p:tags r:id="rId178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37" name="PA-文本框 48"/>
            <p:cNvSpPr txBox="1"/>
            <p:nvPr>
              <p:custDataLst>
                <p:tags r:id="rId179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38" name="PA-文本框 38"/>
            <p:cNvSpPr txBox="1"/>
            <p:nvPr>
              <p:custDataLst>
                <p:tags r:id="rId180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39" name="PA-文本框 38"/>
            <p:cNvSpPr txBox="1"/>
            <p:nvPr>
              <p:custDataLst>
                <p:tags r:id="rId181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" name="PA-文本框 48"/>
            <p:cNvSpPr txBox="1"/>
            <p:nvPr>
              <p:custDataLst>
                <p:tags r:id="rId182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1" name="PA-椭圆 13"/>
            <p:cNvSpPr/>
            <p:nvPr>
              <p:custDataLst>
                <p:tags r:id="rId183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2" name="PA-文本框 49"/>
            <p:cNvSpPr txBox="1"/>
            <p:nvPr>
              <p:custDataLst>
                <p:tags r:id="rId184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 rot="1856454">
            <a:off x="17196355" y="-11491410"/>
            <a:ext cx="3471809" cy="6767830"/>
            <a:chOff x="276677" y="1664970"/>
            <a:chExt cx="3471809" cy="6767830"/>
          </a:xfrm>
        </p:grpSpPr>
        <p:grpSp>
          <p:nvGrpSpPr>
            <p:cNvPr id="44" name="PA-组合 2"/>
            <p:cNvGrpSpPr/>
            <p:nvPr>
              <p:custDataLst>
                <p:tags r:id="rId185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45" name="PA-圆角矩形 9"/>
              <p:cNvSpPr/>
              <p:nvPr>
                <p:custDataLst>
                  <p:tags r:id="rId186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6" name="PA-任意多边形 20"/>
              <p:cNvSpPr/>
              <p:nvPr>
                <p:custDataLst>
                  <p:tags r:id="rId187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7" name="PA-圆角矩形 10"/>
            <p:cNvSpPr/>
            <p:nvPr>
              <p:custDataLst>
                <p:tags r:id="rId188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PA-圆角矩形 11"/>
            <p:cNvSpPr/>
            <p:nvPr>
              <p:custDataLst>
                <p:tags r:id="rId189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PA-椭圆 14"/>
            <p:cNvSpPr/>
            <p:nvPr>
              <p:custDataLst>
                <p:tags r:id="rId190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0" name="PA-椭圆 15"/>
            <p:cNvSpPr/>
            <p:nvPr>
              <p:custDataLst>
                <p:tags r:id="rId191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" name="PA-椭圆 16"/>
            <p:cNvSpPr/>
            <p:nvPr>
              <p:custDataLst>
                <p:tags r:id="rId192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PA-圆角矩形 23"/>
            <p:cNvSpPr/>
            <p:nvPr>
              <p:custDataLst>
                <p:tags r:id="rId193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53" name="图片 52"/>
            <p:cNvPicPr/>
            <p:nvPr>
              <p:custDataLst>
                <p:tags r:id="rId194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54" name="PA-文本框 28"/>
            <p:cNvSpPr txBox="1"/>
            <p:nvPr>
              <p:custDataLst>
                <p:tags r:id="rId195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5" name="PA-文本框 25"/>
            <p:cNvSpPr txBox="1"/>
            <p:nvPr>
              <p:custDataLst>
                <p:tags r:id="rId196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56" name="PA-圆角矩形 24"/>
            <p:cNvSpPr/>
            <p:nvPr>
              <p:custDataLst>
                <p:tags r:id="rId197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" name="PA-文本框 29"/>
            <p:cNvSpPr txBox="1"/>
            <p:nvPr>
              <p:custDataLst>
                <p:tags r:id="rId198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" name="PA-文本框 29"/>
            <p:cNvSpPr txBox="1"/>
            <p:nvPr>
              <p:custDataLst>
                <p:tags r:id="rId199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9" name="PA-文本框 25"/>
            <p:cNvSpPr txBox="1"/>
            <p:nvPr>
              <p:custDataLst>
                <p:tags r:id="rId200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60" name="PA-文本框 28"/>
            <p:cNvSpPr txBox="1"/>
            <p:nvPr>
              <p:custDataLst>
                <p:tags r:id="rId201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1" name="PA-文本框 48"/>
            <p:cNvSpPr txBox="1"/>
            <p:nvPr>
              <p:custDataLst>
                <p:tags r:id="rId202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2" name="PA-文本框 38"/>
            <p:cNvSpPr txBox="1"/>
            <p:nvPr>
              <p:custDataLst>
                <p:tags r:id="rId203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3" name="PA-文本框 38"/>
            <p:cNvSpPr txBox="1"/>
            <p:nvPr>
              <p:custDataLst>
                <p:tags r:id="rId204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4" name="PA-文本框 48"/>
            <p:cNvSpPr txBox="1"/>
            <p:nvPr>
              <p:custDataLst>
                <p:tags r:id="rId205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5" name="PA-椭圆 13"/>
            <p:cNvSpPr/>
            <p:nvPr>
              <p:custDataLst>
                <p:tags r:id="rId206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6" name="PA-文本框 49"/>
            <p:cNvSpPr txBox="1"/>
            <p:nvPr>
              <p:custDataLst>
                <p:tags r:id="rId207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 rot="1856454">
            <a:off x="13440355" y="-5569698"/>
            <a:ext cx="3471809" cy="6767830"/>
            <a:chOff x="276677" y="1664970"/>
            <a:chExt cx="3471809" cy="6767830"/>
          </a:xfrm>
        </p:grpSpPr>
        <p:grpSp>
          <p:nvGrpSpPr>
            <p:cNvPr id="68" name="PA-组合 2"/>
            <p:cNvGrpSpPr/>
            <p:nvPr>
              <p:custDataLst>
                <p:tags r:id="rId208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69" name="PA-圆角矩形 9"/>
              <p:cNvSpPr/>
              <p:nvPr>
                <p:custDataLst>
                  <p:tags r:id="rId209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70" name="PA-任意多边形 20"/>
              <p:cNvSpPr/>
              <p:nvPr>
                <p:custDataLst>
                  <p:tags r:id="rId210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71" name="PA-圆角矩形 10"/>
            <p:cNvSpPr/>
            <p:nvPr>
              <p:custDataLst>
                <p:tags r:id="rId211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2" name="PA-圆角矩形 11"/>
            <p:cNvSpPr/>
            <p:nvPr>
              <p:custDataLst>
                <p:tags r:id="rId212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3" name="PA-椭圆 14"/>
            <p:cNvSpPr/>
            <p:nvPr>
              <p:custDataLst>
                <p:tags r:id="rId213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4" name="PA-椭圆 15"/>
            <p:cNvSpPr/>
            <p:nvPr>
              <p:custDataLst>
                <p:tags r:id="rId214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5" name="PA-椭圆 16"/>
            <p:cNvSpPr/>
            <p:nvPr>
              <p:custDataLst>
                <p:tags r:id="rId215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6" name="PA-圆角矩形 23"/>
            <p:cNvSpPr/>
            <p:nvPr>
              <p:custDataLst>
                <p:tags r:id="rId216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8" name="PA-文本框 28"/>
            <p:cNvSpPr txBox="1"/>
            <p:nvPr>
              <p:custDataLst>
                <p:tags r:id="rId217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79" name="PA-文本框 25"/>
            <p:cNvSpPr txBox="1"/>
            <p:nvPr>
              <p:custDataLst>
                <p:tags r:id="rId218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80" name="PA-圆角矩形 24"/>
            <p:cNvSpPr/>
            <p:nvPr>
              <p:custDataLst>
                <p:tags r:id="rId219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1" name="PA-文本框 29"/>
            <p:cNvSpPr txBox="1"/>
            <p:nvPr>
              <p:custDataLst>
                <p:tags r:id="rId220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82" name="PA-文本框 29"/>
            <p:cNvSpPr txBox="1"/>
            <p:nvPr>
              <p:custDataLst>
                <p:tags r:id="rId221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83" name="PA-文本框 25"/>
            <p:cNvSpPr txBox="1"/>
            <p:nvPr>
              <p:custDataLst>
                <p:tags r:id="rId222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84" name="PA-文本框 28"/>
            <p:cNvSpPr txBox="1"/>
            <p:nvPr>
              <p:custDataLst>
                <p:tags r:id="rId223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85" name="PA-文本框 48"/>
            <p:cNvSpPr txBox="1"/>
            <p:nvPr>
              <p:custDataLst>
                <p:tags r:id="rId224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86" name="PA-文本框 38"/>
            <p:cNvSpPr txBox="1"/>
            <p:nvPr>
              <p:custDataLst>
                <p:tags r:id="rId225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87" name="PA-文本框 38"/>
            <p:cNvSpPr txBox="1"/>
            <p:nvPr>
              <p:custDataLst>
                <p:tags r:id="rId226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88" name="PA-文本框 48"/>
            <p:cNvSpPr txBox="1"/>
            <p:nvPr>
              <p:custDataLst>
                <p:tags r:id="rId227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89" name="PA-椭圆 13"/>
            <p:cNvSpPr/>
            <p:nvPr>
              <p:custDataLst>
                <p:tags r:id="rId228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0" name="PA-文本框 49"/>
            <p:cNvSpPr txBox="1"/>
            <p:nvPr>
              <p:custDataLst>
                <p:tags r:id="rId229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pic>
        <p:nvPicPr>
          <p:cNvPr id="91" name="图片 90" descr="评论打分随时间变化"/>
          <p:cNvPicPr>
            <a:picLocks noChangeAspect="1"/>
          </p:cNvPicPr>
          <p:nvPr>
            <p:custDataLst>
              <p:tags r:id="rId230"/>
            </p:custDataLst>
          </p:nvPr>
        </p:nvPicPr>
        <p:blipFill>
          <a:blip r:embed="rId231"/>
          <a:stretch>
            <a:fillRect/>
          </a:stretch>
        </p:blipFill>
        <p:spPr>
          <a:xfrm>
            <a:off x="2618105" y="-7282180"/>
            <a:ext cx="5124450" cy="3390900"/>
          </a:xfrm>
          <a:prstGeom prst="rect">
            <a:avLst/>
          </a:prstGeom>
        </p:spPr>
      </p:pic>
      <p:pic>
        <p:nvPicPr>
          <p:cNvPr id="92" name="图片 91" descr="评论打分随时间变化"/>
          <p:cNvPicPr>
            <a:picLocks noChangeAspect="1"/>
          </p:cNvPicPr>
          <p:nvPr>
            <p:custDataLst>
              <p:tags r:id="rId232"/>
            </p:custDataLst>
          </p:nvPr>
        </p:nvPicPr>
        <p:blipFill>
          <a:blip r:embed="rId231"/>
          <a:stretch>
            <a:fillRect/>
          </a:stretch>
        </p:blipFill>
        <p:spPr>
          <a:xfrm>
            <a:off x="2745105" y="-7155180"/>
            <a:ext cx="5124450" cy="3390900"/>
          </a:xfrm>
          <a:prstGeom prst="rect">
            <a:avLst/>
          </a:prstGeom>
        </p:spPr>
      </p:pic>
      <p:pic>
        <p:nvPicPr>
          <p:cNvPr id="93" name="图片 92" descr="评论打分随时间变化"/>
          <p:cNvPicPr>
            <a:picLocks noChangeAspect="1"/>
          </p:cNvPicPr>
          <p:nvPr>
            <p:custDataLst>
              <p:tags r:id="rId233"/>
            </p:custDataLst>
          </p:nvPr>
        </p:nvPicPr>
        <p:blipFill>
          <a:blip r:embed="rId231"/>
          <a:stretch>
            <a:fillRect/>
          </a:stretch>
        </p:blipFill>
        <p:spPr>
          <a:xfrm>
            <a:off x="2872105" y="-7028180"/>
            <a:ext cx="5124450" cy="3390900"/>
          </a:xfrm>
          <a:prstGeom prst="rect">
            <a:avLst/>
          </a:prstGeom>
        </p:spPr>
      </p:pic>
      <p:pic>
        <p:nvPicPr>
          <p:cNvPr id="94" name="图片 93" descr="评论打分随时间变化"/>
          <p:cNvPicPr>
            <a:picLocks noChangeAspect="1"/>
          </p:cNvPicPr>
          <p:nvPr>
            <p:custDataLst>
              <p:tags r:id="rId234"/>
            </p:custDataLst>
          </p:nvPr>
        </p:nvPicPr>
        <p:blipFill>
          <a:blip r:embed="rId231"/>
          <a:stretch>
            <a:fillRect/>
          </a:stretch>
        </p:blipFill>
        <p:spPr>
          <a:xfrm>
            <a:off x="5750560" y="73660"/>
            <a:ext cx="4622800" cy="3059430"/>
          </a:xfrm>
          <a:prstGeom prst="rect">
            <a:avLst/>
          </a:prstGeom>
        </p:spPr>
      </p:pic>
      <p:pic>
        <p:nvPicPr>
          <p:cNvPr id="96" name="图片 95" descr="评论分类随时间变化2"/>
          <p:cNvPicPr>
            <a:picLocks noChangeAspect="1"/>
          </p:cNvPicPr>
          <p:nvPr>
            <p:custDataLst>
              <p:tags r:id="rId235"/>
            </p:custDataLst>
          </p:nvPr>
        </p:nvPicPr>
        <p:blipFill>
          <a:blip r:embed="rId236"/>
          <a:stretch>
            <a:fillRect/>
          </a:stretch>
        </p:blipFill>
        <p:spPr>
          <a:xfrm>
            <a:off x="1028700" y="1527810"/>
            <a:ext cx="4384675" cy="3505835"/>
          </a:xfrm>
          <a:prstGeom prst="rect">
            <a:avLst/>
          </a:prstGeom>
        </p:spPr>
      </p:pic>
      <p:pic>
        <p:nvPicPr>
          <p:cNvPr id="97" name="图片 96" descr="情感随时间变化2"/>
          <p:cNvPicPr>
            <a:picLocks noChangeAspect="1"/>
          </p:cNvPicPr>
          <p:nvPr>
            <p:custDataLst>
              <p:tags r:id="rId237"/>
            </p:custDataLst>
          </p:nvPr>
        </p:nvPicPr>
        <p:blipFill>
          <a:blip r:embed="rId238"/>
          <a:stretch>
            <a:fillRect/>
          </a:stretch>
        </p:blipFill>
        <p:spPr>
          <a:xfrm>
            <a:off x="5750560" y="3173730"/>
            <a:ext cx="4657725" cy="3081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-0.42435 1.24791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4" y="62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04167E-6 2.96296E-6 L -0.42435 1.24791 " pathEditMode="relative" rAng="0" ptsTypes="AA">
                                      <p:cBhvr>
                                        <p:cTn id="8" dur="175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4" y="62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79167E-6 -4.44444E-6 L -0.42434 1.24792 " pathEditMode="relative" rAng="0" ptsTypes="AA">
                                      <p:cBhvr>
                                        <p:cTn id="10" dur="175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4" y="6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1856454">
            <a:off x="12184771" y="-11391449"/>
            <a:ext cx="3471809" cy="6767830"/>
            <a:chOff x="276677" y="1664970"/>
            <a:chExt cx="3471809" cy="6767830"/>
          </a:xfrm>
        </p:grpSpPr>
        <p:grpSp>
          <p:nvGrpSpPr>
            <p:cNvPr id="387" name="PA-组合 2"/>
            <p:cNvGrpSpPr/>
            <p:nvPr>
              <p:custDataLst>
                <p:tags r:id="rId1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388" name="PA-圆角矩形 9"/>
              <p:cNvSpPr/>
              <p:nvPr>
                <p:custDataLst>
                  <p:tags r:id="rId2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389" name="PA-任意多边形 20"/>
              <p:cNvSpPr/>
              <p:nvPr>
                <p:custDataLst>
                  <p:tags r:id="rId3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390" name="PA-圆角矩形 10"/>
            <p:cNvSpPr/>
            <p:nvPr>
              <p:custDataLst>
                <p:tags r:id="rId4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1" name="PA-圆角矩形 11"/>
            <p:cNvSpPr/>
            <p:nvPr>
              <p:custDataLst>
                <p:tags r:id="rId5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2" name="PA-椭圆 14"/>
            <p:cNvSpPr/>
            <p:nvPr>
              <p:custDataLst>
                <p:tags r:id="rId6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3" name="PA-椭圆 15"/>
            <p:cNvSpPr/>
            <p:nvPr>
              <p:custDataLst>
                <p:tags r:id="rId7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4" name="PA-椭圆 16"/>
            <p:cNvSpPr/>
            <p:nvPr>
              <p:custDataLst>
                <p:tags r:id="rId8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5" name="PA-圆角矩形 23"/>
            <p:cNvSpPr/>
            <p:nvPr>
              <p:custDataLst>
                <p:tags r:id="rId9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396" name="图片 395"/>
            <p:cNvPicPr/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397" name="PA-文本框 28"/>
            <p:cNvSpPr txBox="1"/>
            <p:nvPr>
              <p:custDataLst>
                <p:tags r:id="rId12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398" name="PA-文本框 25"/>
            <p:cNvSpPr txBox="1"/>
            <p:nvPr>
              <p:custDataLst>
                <p:tags r:id="rId13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399" name="PA-圆角矩形 24"/>
            <p:cNvSpPr/>
            <p:nvPr>
              <p:custDataLst>
                <p:tags r:id="rId14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00" name="PA-文本框 29"/>
            <p:cNvSpPr txBox="1"/>
            <p:nvPr>
              <p:custDataLst>
                <p:tags r:id="rId15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1" name="PA-文本框 29"/>
            <p:cNvSpPr txBox="1"/>
            <p:nvPr>
              <p:custDataLst>
                <p:tags r:id="rId16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2" name="PA-文本框 25"/>
            <p:cNvSpPr txBox="1"/>
            <p:nvPr>
              <p:custDataLst>
                <p:tags r:id="rId17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03" name="PA-文本框 28"/>
            <p:cNvSpPr txBox="1"/>
            <p:nvPr>
              <p:custDataLst>
                <p:tags r:id="rId18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4" name="PA-文本框 48"/>
            <p:cNvSpPr txBox="1"/>
            <p:nvPr>
              <p:custDataLst>
                <p:tags r:id="rId19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5" name="PA-文本框 38"/>
            <p:cNvSpPr txBox="1"/>
            <p:nvPr>
              <p:custDataLst>
                <p:tags r:id="rId20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6" name="PA-文本框 38"/>
            <p:cNvSpPr txBox="1"/>
            <p:nvPr>
              <p:custDataLst>
                <p:tags r:id="rId21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7" name="PA-文本框 48"/>
            <p:cNvSpPr txBox="1"/>
            <p:nvPr>
              <p:custDataLst>
                <p:tags r:id="rId22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8" name="PA-椭圆 13"/>
            <p:cNvSpPr/>
            <p:nvPr>
              <p:custDataLst>
                <p:tags r:id="rId23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09" name="PA-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450215" y="3037205"/>
            <a:ext cx="5184140" cy="9220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516070"/>
                </a:solidFill>
                <a:effectLst>
                  <a:outerShdw blurRad="12700" dist="254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>
                      <a:alpha val="8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最受欢迎角色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516070"/>
              </a:solidFill>
              <a:effectLst>
                <a:outerShdw blurRad="50800" dist="38100" dir="13500000" algn="br" rotWithShape="0">
                  <a:prstClr val="white">
                    <a:alpha val="80000"/>
                  </a:prst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91" name="文本框 190"/>
          <p:cNvSpPr txBox="1"/>
          <p:nvPr/>
        </p:nvSpPr>
        <p:spPr>
          <a:xfrm>
            <a:off x="676275" y="2332077"/>
            <a:ext cx="6083300" cy="9220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>
                      <a:alpha val="8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PART 05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516070"/>
              </a:solidFill>
              <a:effectLst>
                <a:outerShdw blurRad="50800" dist="38100" dir="13500000" algn="br" rotWithShape="0">
                  <a:prstClr val="white">
                    <a:alpha val="80000"/>
                  </a:prst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94" name="PA-圆角矩形 11"/>
          <p:cNvSpPr/>
          <p:nvPr>
            <p:custDataLst>
              <p:tags r:id="rId25"/>
            </p:custDataLst>
          </p:nvPr>
        </p:nvSpPr>
        <p:spPr>
          <a:xfrm>
            <a:off x="775649" y="4529360"/>
            <a:ext cx="2209180" cy="646014"/>
          </a:xfrm>
          <a:prstGeom prst="roundRect">
            <a:avLst>
              <a:gd name="adj" fmla="val 46698"/>
            </a:avLst>
          </a:prstGeom>
          <a:gradFill flip="none" rotWithShape="1">
            <a:gsLst>
              <a:gs pos="0">
                <a:srgbClr val="EDF2F9">
                  <a:lumMod val="48000"/>
                  <a:lumOff val="52000"/>
                </a:srgbClr>
              </a:gs>
              <a:gs pos="100000">
                <a:srgbClr val="EDF2F9">
                  <a:lumMod val="91000"/>
                </a:srgbClr>
              </a:gs>
            </a:gsLst>
            <a:lin ang="13500000" scaled="1"/>
            <a:tileRect/>
          </a:gradFill>
          <a:ln w="107950">
            <a:gradFill flip="none" rotWithShape="1">
              <a:gsLst>
                <a:gs pos="43000">
                  <a:schemeClr val="bg1"/>
                </a:gs>
                <a:gs pos="65000">
                  <a:srgbClr val="546F90">
                    <a:alpha val="49000"/>
                  </a:srgbClr>
                </a:gs>
              </a:gsLst>
              <a:lin ang="4800000" scaled="0"/>
              <a:tileRect/>
            </a:gradFill>
          </a:ln>
          <a:effectLst>
            <a:outerShdw blurRad="177800" dist="241300" dir="2700000" algn="tl" rotWithShape="0">
              <a:srgbClr val="546F90">
                <a:alpha val="14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5" name="PA-椭圆 13"/>
          <p:cNvSpPr/>
          <p:nvPr>
            <p:custDataLst>
              <p:tags r:id="rId26"/>
            </p:custDataLst>
          </p:nvPr>
        </p:nvSpPr>
        <p:spPr>
          <a:xfrm>
            <a:off x="2451768" y="4665493"/>
            <a:ext cx="386681" cy="386681"/>
          </a:xfrm>
          <a:prstGeom prst="ellipse">
            <a:avLst/>
          </a:prstGeom>
          <a:gradFill>
            <a:gsLst>
              <a:gs pos="0">
                <a:srgbClr val="04DFFB"/>
              </a:gs>
              <a:gs pos="31000">
                <a:srgbClr val="00B0F0"/>
              </a:gs>
              <a:gs pos="100000">
                <a:srgbClr val="9340F5"/>
              </a:gs>
            </a:gsLst>
            <a:lin ang="2700000" scaled="1"/>
          </a:gradFill>
          <a:ln w="6350">
            <a:gradFill flip="none" rotWithShape="1"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" dist="25400" dir="135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6" name="PA-文本框 49"/>
          <p:cNvSpPr txBox="1"/>
          <p:nvPr>
            <p:custDataLst>
              <p:tags r:id="rId27"/>
            </p:custDataLst>
          </p:nvPr>
        </p:nvSpPr>
        <p:spPr>
          <a:xfrm>
            <a:off x="899888" y="4680518"/>
            <a:ext cx="16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cap="all">
                <a:solidFill>
                  <a:srgbClr val="516070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all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Read  More</a:t>
            </a:r>
            <a:endParaRPr kumimoji="0" lang="zh-CN" altLang="en-US" sz="1800" b="0" i="0" u="none" strike="noStrike" kern="1200" cap="all" spc="0" normalizeH="0" baseline="0" noProof="0" dirty="0">
              <a:ln>
                <a:noFill/>
              </a:ln>
              <a:solidFill>
                <a:srgbClr val="516070"/>
              </a:solidFill>
              <a:effectLst>
                <a:outerShdw blurRad="50800" dist="63500" dir="2700000" algn="tl" rotWithShape="0">
                  <a:prstClr val="black">
                    <a:alpha val="19000"/>
                  </a:prstClr>
                </a:outerShdw>
              </a:effectLst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204" name="图形 20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2467927" y="4671396"/>
            <a:ext cx="361950" cy="361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105" name="组合 104"/>
          <p:cNvGrpSpPr/>
          <p:nvPr/>
        </p:nvGrpSpPr>
        <p:grpSpPr>
          <a:xfrm>
            <a:off x="-2714880" y="2051050"/>
            <a:ext cx="400110" cy="1122855"/>
            <a:chOff x="679305" y="2051050"/>
            <a:chExt cx="400110" cy="1122855"/>
          </a:xfrm>
          <a:noFill/>
        </p:grpSpPr>
        <p:sp>
          <p:nvSpPr>
            <p:cNvPr id="106" name="PA-圆角矩形 23"/>
            <p:cNvSpPr/>
            <p:nvPr>
              <p:custDataLst>
                <p:tags r:id="rId29"/>
              </p:custDataLst>
            </p:nvPr>
          </p:nvSpPr>
          <p:spPr>
            <a:xfrm rot="5400000">
              <a:off x="372908" y="2399100"/>
              <a:ext cx="1031781" cy="335682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 rot="5400000">
              <a:off x="396112" y="2490603"/>
              <a:ext cx="966495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noFill/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2020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grpSp>
        <p:nvGrpSpPr>
          <p:cNvPr id="410" name="组合 409"/>
          <p:cNvGrpSpPr/>
          <p:nvPr/>
        </p:nvGrpSpPr>
        <p:grpSpPr>
          <a:xfrm rot="1856454">
            <a:off x="16942355" y="-11745410"/>
            <a:ext cx="3471809" cy="6767830"/>
            <a:chOff x="276677" y="1664970"/>
            <a:chExt cx="3471809" cy="6767830"/>
          </a:xfrm>
        </p:grpSpPr>
        <p:grpSp>
          <p:nvGrpSpPr>
            <p:cNvPr id="411" name="PA-组合 2"/>
            <p:cNvGrpSpPr/>
            <p:nvPr>
              <p:custDataLst>
                <p:tags r:id="rId30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432" name="PA-圆角矩形 9"/>
              <p:cNvSpPr/>
              <p:nvPr>
                <p:custDataLst>
                  <p:tags r:id="rId31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33" name="PA-任意多边形 20"/>
              <p:cNvSpPr/>
              <p:nvPr>
                <p:custDataLst>
                  <p:tags r:id="rId32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12" name="PA-圆角矩形 10"/>
            <p:cNvSpPr/>
            <p:nvPr>
              <p:custDataLst>
                <p:tags r:id="rId33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3" name="PA-圆角矩形 11"/>
            <p:cNvSpPr/>
            <p:nvPr>
              <p:custDataLst>
                <p:tags r:id="rId34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4" name="PA-椭圆 14"/>
            <p:cNvSpPr/>
            <p:nvPr>
              <p:custDataLst>
                <p:tags r:id="rId35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5" name="PA-椭圆 15"/>
            <p:cNvSpPr/>
            <p:nvPr>
              <p:custDataLst>
                <p:tags r:id="rId36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6" name="PA-椭圆 16"/>
            <p:cNvSpPr/>
            <p:nvPr>
              <p:custDataLst>
                <p:tags r:id="rId37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7" name="PA-圆角矩形 23"/>
            <p:cNvSpPr/>
            <p:nvPr>
              <p:custDataLst>
                <p:tags r:id="rId38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418" name="图片 417"/>
            <p:cNvPicPr/>
            <p:nvPr>
              <p:custDataLst>
                <p:tags r:id="rId39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419" name="PA-文本框 28"/>
            <p:cNvSpPr txBox="1"/>
            <p:nvPr>
              <p:custDataLst>
                <p:tags r:id="rId40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0" name="PA-文本框 25"/>
            <p:cNvSpPr txBox="1"/>
            <p:nvPr>
              <p:custDataLst>
                <p:tags r:id="rId41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21" name="PA-圆角矩形 24"/>
            <p:cNvSpPr/>
            <p:nvPr>
              <p:custDataLst>
                <p:tags r:id="rId42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22" name="PA-文本框 29"/>
            <p:cNvSpPr txBox="1"/>
            <p:nvPr>
              <p:custDataLst>
                <p:tags r:id="rId43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3" name="PA-文本框 29"/>
            <p:cNvSpPr txBox="1"/>
            <p:nvPr>
              <p:custDataLst>
                <p:tags r:id="rId44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4" name="PA-文本框 25"/>
            <p:cNvSpPr txBox="1"/>
            <p:nvPr>
              <p:custDataLst>
                <p:tags r:id="rId45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25" name="PA-文本框 28"/>
            <p:cNvSpPr txBox="1"/>
            <p:nvPr>
              <p:custDataLst>
                <p:tags r:id="rId46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6" name="PA-文本框 48"/>
            <p:cNvSpPr txBox="1"/>
            <p:nvPr>
              <p:custDataLst>
                <p:tags r:id="rId47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7" name="PA-文本框 38"/>
            <p:cNvSpPr txBox="1"/>
            <p:nvPr>
              <p:custDataLst>
                <p:tags r:id="rId48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8" name="PA-文本框 38"/>
            <p:cNvSpPr txBox="1"/>
            <p:nvPr>
              <p:custDataLst>
                <p:tags r:id="rId49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9" name="PA-文本框 48"/>
            <p:cNvSpPr txBox="1"/>
            <p:nvPr>
              <p:custDataLst>
                <p:tags r:id="rId50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30" name="PA-椭圆 13"/>
            <p:cNvSpPr/>
            <p:nvPr>
              <p:custDataLst>
                <p:tags r:id="rId51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1" name="PA-文本框 49"/>
            <p:cNvSpPr txBox="1"/>
            <p:nvPr>
              <p:custDataLst>
                <p:tags r:id="rId52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434" name="组合 433"/>
          <p:cNvGrpSpPr/>
          <p:nvPr/>
        </p:nvGrpSpPr>
        <p:grpSpPr>
          <a:xfrm rot="1856454">
            <a:off x="13246655" y="-5580584"/>
            <a:ext cx="3471809" cy="6767830"/>
            <a:chOff x="276677" y="1664970"/>
            <a:chExt cx="3471809" cy="6767830"/>
          </a:xfrm>
        </p:grpSpPr>
        <p:grpSp>
          <p:nvGrpSpPr>
            <p:cNvPr id="435" name="PA-组合 2"/>
            <p:cNvGrpSpPr/>
            <p:nvPr>
              <p:custDataLst>
                <p:tags r:id="rId53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456" name="PA-圆角矩形 9"/>
              <p:cNvSpPr/>
              <p:nvPr>
                <p:custDataLst>
                  <p:tags r:id="rId54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57" name="PA-任意多边形 20"/>
              <p:cNvSpPr/>
              <p:nvPr>
                <p:custDataLst>
                  <p:tags r:id="rId55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36" name="PA-圆角矩形 10"/>
            <p:cNvSpPr/>
            <p:nvPr>
              <p:custDataLst>
                <p:tags r:id="rId56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7" name="PA-圆角矩形 11"/>
            <p:cNvSpPr/>
            <p:nvPr>
              <p:custDataLst>
                <p:tags r:id="rId57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8" name="PA-椭圆 14"/>
            <p:cNvSpPr/>
            <p:nvPr>
              <p:custDataLst>
                <p:tags r:id="rId58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9" name="PA-椭圆 15"/>
            <p:cNvSpPr/>
            <p:nvPr>
              <p:custDataLst>
                <p:tags r:id="rId59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0" name="PA-椭圆 16"/>
            <p:cNvSpPr/>
            <p:nvPr>
              <p:custDataLst>
                <p:tags r:id="rId60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1" name="PA-圆角矩形 23"/>
            <p:cNvSpPr/>
            <p:nvPr>
              <p:custDataLst>
                <p:tags r:id="rId61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3" name="PA-文本框 28"/>
            <p:cNvSpPr txBox="1"/>
            <p:nvPr>
              <p:custDataLst>
                <p:tags r:id="rId62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44" name="PA-文本框 25"/>
            <p:cNvSpPr txBox="1"/>
            <p:nvPr>
              <p:custDataLst>
                <p:tags r:id="rId63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45" name="PA-圆角矩形 24"/>
            <p:cNvSpPr/>
            <p:nvPr>
              <p:custDataLst>
                <p:tags r:id="rId64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6" name="PA-文本框 29"/>
            <p:cNvSpPr txBox="1"/>
            <p:nvPr>
              <p:custDataLst>
                <p:tags r:id="rId65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47" name="PA-文本框 29"/>
            <p:cNvSpPr txBox="1"/>
            <p:nvPr>
              <p:custDataLst>
                <p:tags r:id="rId66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48" name="PA-文本框 25"/>
            <p:cNvSpPr txBox="1"/>
            <p:nvPr>
              <p:custDataLst>
                <p:tags r:id="rId67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49" name="PA-文本框 28"/>
            <p:cNvSpPr txBox="1"/>
            <p:nvPr>
              <p:custDataLst>
                <p:tags r:id="rId68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0" name="PA-文本框 48"/>
            <p:cNvSpPr txBox="1"/>
            <p:nvPr>
              <p:custDataLst>
                <p:tags r:id="rId69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1" name="PA-文本框 38"/>
            <p:cNvSpPr txBox="1"/>
            <p:nvPr>
              <p:custDataLst>
                <p:tags r:id="rId70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2" name="PA-文本框 38"/>
            <p:cNvSpPr txBox="1"/>
            <p:nvPr>
              <p:custDataLst>
                <p:tags r:id="rId71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3" name="PA-文本框 48"/>
            <p:cNvSpPr txBox="1"/>
            <p:nvPr>
              <p:custDataLst>
                <p:tags r:id="rId72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4" name="PA-椭圆 13"/>
            <p:cNvSpPr/>
            <p:nvPr>
              <p:custDataLst>
                <p:tags r:id="rId73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55" name="PA-文本框 49"/>
            <p:cNvSpPr txBox="1"/>
            <p:nvPr>
              <p:custDataLst>
                <p:tags r:id="rId74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-0.42435 1.24791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4" y="62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04167E-6 2.96296E-6 L -0.42435 1.24791 " pathEditMode="relative" rAng="0" ptsTypes="AA">
                                      <p:cBhvr>
                                        <p:cTn id="8" dur="175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4" y="62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95833E-6 -1.11111E-6 L -0.42435 1.24792 " pathEditMode="relative" rAng="0" ptsTypes="AA">
                                      <p:cBhvr>
                                        <p:cTn id="10" dur="175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4" y="6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A-圆角矩形 23"/>
          <p:cNvSpPr/>
          <p:nvPr>
            <p:custDataLst>
              <p:tags r:id="rId1"/>
            </p:custDataLst>
          </p:nvPr>
        </p:nvSpPr>
        <p:spPr>
          <a:xfrm>
            <a:off x="2609432" y="3296023"/>
            <a:ext cx="9938168" cy="2659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5" name="PA-圆角矩形 24"/>
          <p:cNvSpPr/>
          <p:nvPr>
            <p:custDataLst>
              <p:tags r:id="rId2"/>
            </p:custDataLst>
          </p:nvPr>
        </p:nvSpPr>
        <p:spPr>
          <a:xfrm>
            <a:off x="2667343" y="3340122"/>
            <a:ext cx="811784" cy="194232"/>
          </a:xfrm>
          <a:prstGeom prst="roundRect">
            <a:avLst>
              <a:gd name="adj" fmla="val 50000"/>
            </a:avLst>
          </a:prstGeom>
          <a:solidFill>
            <a:srgbClr val="CEDBEA"/>
          </a:solidFill>
          <a:ln w="12700">
            <a:gradFill flip="none" rotWithShape="1">
              <a:gsLst>
                <a:gs pos="47000">
                  <a:srgbClr val="EAF0F7"/>
                </a:gs>
                <a:gs pos="86000">
                  <a:srgbClr val="8BA3BF">
                    <a:lumMod val="75000"/>
                    <a:lumOff val="25000"/>
                  </a:srgb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6" name="PA-圆角矩形 23"/>
          <p:cNvSpPr/>
          <p:nvPr>
            <p:custDataLst>
              <p:tags r:id="rId3"/>
            </p:custDataLst>
          </p:nvPr>
        </p:nvSpPr>
        <p:spPr>
          <a:xfrm>
            <a:off x="5857770" y="3191061"/>
            <a:ext cx="476459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7" name="PA-圆角矩形 23"/>
          <p:cNvSpPr/>
          <p:nvPr>
            <p:custDataLst>
              <p:tags r:id="rId4"/>
            </p:custDataLst>
          </p:nvPr>
        </p:nvSpPr>
        <p:spPr>
          <a:xfrm>
            <a:off x="9354499" y="3191061"/>
            <a:ext cx="475200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3" name="文本框 102"/>
          <p:cNvSpPr txBox="1"/>
          <p:nvPr/>
        </p:nvSpPr>
        <p:spPr>
          <a:xfrm>
            <a:off x="3971925" y="589972"/>
            <a:ext cx="4172743" cy="768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最受欢迎角色</a:t>
            </a:r>
            <a:endParaRPr lang="zh-CN" altLang="en-US" dirty="0"/>
          </a:p>
        </p:txBody>
      </p:sp>
      <p:sp>
        <p:nvSpPr>
          <p:cNvPr id="107" name="矩形: 圆角 106"/>
          <p:cNvSpPr/>
          <p:nvPr/>
        </p:nvSpPr>
        <p:spPr>
          <a:xfrm>
            <a:off x="7925990" y="1174190"/>
            <a:ext cx="3325019" cy="5061510"/>
          </a:xfrm>
          <a:prstGeom prst="roundRect">
            <a:avLst>
              <a:gd name="adj" fmla="val 9993"/>
            </a:avLst>
          </a:prstGeom>
          <a:solidFill>
            <a:srgbClr val="D4E0ED"/>
          </a:solidFill>
          <a:ln w="254000">
            <a:gradFill flip="none" rotWithShape="1">
              <a:gsLst>
                <a:gs pos="44000">
                  <a:schemeClr val="bg1">
                    <a:alpha val="68000"/>
                  </a:schemeClr>
                </a:gs>
                <a:gs pos="53000">
                  <a:srgbClr val="D4E1ED">
                    <a:lumMod val="75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文本框 108"/>
          <p:cNvSpPr txBox="1"/>
          <p:nvPr/>
        </p:nvSpPr>
        <p:spPr>
          <a:xfrm>
            <a:off x="8529955" y="2247265"/>
            <a:ext cx="2108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51607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ctr"/>
            <a:r>
              <a:rPr lang="zh-CN" sz="20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rPr>
              <a:t>意义</a:t>
            </a:r>
            <a:endParaRPr lang="zh-CN" sz="2000" dirty="0">
              <a:effectLst>
                <a:outerShdw blurRad="50800" dist="38100" dir="13500000" algn="br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8368798" y="3041729"/>
            <a:ext cx="2439403" cy="852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探究最受欢迎的角色，可以帮助电影发行商受喜爱的角色来设计海报封面，综测赢得更多好感。</a:t>
            </a:r>
            <a:endParaRPr 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2" name="PA-圆角矩形 11"/>
          <p:cNvSpPr/>
          <p:nvPr>
            <p:custDataLst>
              <p:tags r:id="rId5"/>
            </p:custDataLst>
          </p:nvPr>
        </p:nvSpPr>
        <p:spPr>
          <a:xfrm>
            <a:off x="9085721" y="5299561"/>
            <a:ext cx="1005558" cy="5195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F2F9">
                  <a:lumMod val="48000"/>
                  <a:lumOff val="52000"/>
                </a:srgbClr>
              </a:gs>
              <a:gs pos="100000">
                <a:srgbClr val="EDF2F9">
                  <a:lumMod val="91000"/>
                </a:srgbClr>
              </a:gs>
            </a:gsLst>
            <a:lin ang="13500000" scaled="1"/>
            <a:tileRect/>
          </a:gradFill>
          <a:ln w="107950">
            <a:gradFill flip="none" rotWithShape="1">
              <a:gsLst>
                <a:gs pos="43000">
                  <a:schemeClr val="bg1"/>
                </a:gs>
                <a:gs pos="57000">
                  <a:srgbClr val="80A1CA">
                    <a:lumMod val="62000"/>
                    <a:lumOff val="38000"/>
                  </a:srgbClr>
                </a:gs>
              </a:gsLst>
              <a:lin ang="4200000" scaled="0"/>
              <a:tileRect/>
            </a:gradFill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PA-椭"/>
          <p:cNvSpPr/>
          <p:nvPr>
            <p:custDataLst>
              <p:tags r:id="rId6"/>
            </p:custDataLst>
          </p:nvPr>
        </p:nvSpPr>
        <p:spPr>
          <a:xfrm>
            <a:off x="9219163" y="5403821"/>
            <a:ext cx="312436" cy="312436"/>
          </a:xfrm>
          <a:prstGeom prst="ellipse">
            <a:avLst/>
          </a:prstGeom>
          <a:gradFill>
            <a:gsLst>
              <a:gs pos="0">
                <a:srgbClr val="04DFFB"/>
              </a:gs>
              <a:gs pos="31000">
                <a:srgbClr val="00B0F0"/>
              </a:gs>
              <a:gs pos="100000">
                <a:srgbClr val="9340F5"/>
              </a:gs>
            </a:gsLst>
            <a:lin ang="2700000" scaled="1"/>
          </a:gradFill>
          <a:ln w="6350">
            <a:gradFill flip="none" rotWithShape="1"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" dist="25400" dir="135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PA-文本框 49"/>
          <p:cNvSpPr txBox="1"/>
          <p:nvPr>
            <p:custDataLst>
              <p:tags r:id="rId7"/>
            </p:custDataLst>
          </p:nvPr>
        </p:nvSpPr>
        <p:spPr>
          <a:xfrm>
            <a:off x="9530420" y="5444244"/>
            <a:ext cx="593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0">
                      <a:schemeClr val="bg1">
                        <a:alpha val="85000"/>
                      </a:scheme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YES</a:t>
            </a:r>
            <a:endParaRPr lang="zh-CN" altLang="en-US" sz="1000" dirty="0">
              <a:gradFill flip="none" rotWithShape="1">
                <a:gsLst>
                  <a:gs pos="0">
                    <a:schemeClr val="bg1">
                      <a:alpha val="85000"/>
                    </a:schemeClr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effectLst>
                <a:outerShdw blurRad="50800" dist="63500" dir="2700000" algn="tl" rotWithShape="0">
                  <a:prstClr val="black">
                    <a:alpha val="19000"/>
                  </a:prstClr>
                </a:outerShdw>
              </a:effectLst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 useBgFill="1">
        <p:nvSpPr>
          <p:cNvPr id="115" name="矩形: 圆角 114"/>
          <p:cNvSpPr/>
          <p:nvPr/>
        </p:nvSpPr>
        <p:spPr>
          <a:xfrm rot="2700000">
            <a:off x="456060" y="2427735"/>
            <a:ext cx="2002530" cy="2002530"/>
          </a:xfrm>
          <a:prstGeom prst="roundRect">
            <a:avLst/>
          </a:prstGeom>
          <a:ln w="254000">
            <a:gradFill flip="none" rotWithShape="1">
              <a:gsLst>
                <a:gs pos="15000">
                  <a:schemeClr val="bg1">
                    <a:alpha val="94000"/>
                  </a:schemeClr>
                </a:gs>
                <a:gs pos="76000">
                  <a:srgbClr val="D4E1ED">
                    <a:lumMod val="75000"/>
                  </a:srgbClr>
                </a:gs>
              </a:gsLst>
              <a:lin ang="6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图形 100"/>
          <p:cNvSpPr/>
          <p:nvPr/>
        </p:nvSpPr>
        <p:spPr>
          <a:xfrm>
            <a:off x="896002" y="2924383"/>
            <a:ext cx="1122646" cy="1122646"/>
          </a:xfrm>
          <a:custGeom>
            <a:avLst/>
            <a:gdLst>
              <a:gd name="connsiteX0" fmla="*/ 519190 w 1038380"/>
              <a:gd name="connsiteY0" fmla="*/ 1038381 h 1038380"/>
              <a:gd name="connsiteX1" fmla="*/ 0 w 1038380"/>
              <a:gd name="connsiteY1" fmla="*/ 519190 h 1038380"/>
              <a:gd name="connsiteX2" fmla="*/ 519190 w 1038380"/>
              <a:gd name="connsiteY2" fmla="*/ 0 h 1038380"/>
              <a:gd name="connsiteX3" fmla="*/ 1038381 w 1038380"/>
              <a:gd name="connsiteY3" fmla="*/ 519190 h 1038380"/>
              <a:gd name="connsiteX4" fmla="*/ 519190 w 1038380"/>
              <a:gd name="connsiteY4" fmla="*/ 1038381 h 1038380"/>
              <a:gd name="connsiteX5" fmla="*/ 519190 w 1038380"/>
              <a:gd name="connsiteY5" fmla="*/ 94398 h 1038380"/>
              <a:gd name="connsiteX6" fmla="*/ 94398 w 1038380"/>
              <a:gd name="connsiteY6" fmla="*/ 519190 h 1038380"/>
              <a:gd name="connsiteX7" fmla="*/ 519190 w 1038380"/>
              <a:gd name="connsiteY7" fmla="*/ 943983 h 1038380"/>
              <a:gd name="connsiteX8" fmla="*/ 943983 w 1038380"/>
              <a:gd name="connsiteY8" fmla="*/ 519190 h 1038380"/>
              <a:gd name="connsiteX9" fmla="*/ 519190 w 1038380"/>
              <a:gd name="connsiteY9" fmla="*/ 94398 h 1038380"/>
              <a:gd name="connsiteX10" fmla="*/ 707988 w 1038380"/>
              <a:gd name="connsiteY10" fmla="*/ 566389 h 1038380"/>
              <a:gd name="connsiteX11" fmla="*/ 600496 w 1038380"/>
              <a:gd name="connsiteY11" fmla="*/ 566389 h 1038380"/>
              <a:gd name="connsiteX12" fmla="*/ 519190 w 1038380"/>
              <a:gd name="connsiteY12" fmla="*/ 613588 h 1038380"/>
              <a:gd name="connsiteX13" fmla="*/ 424792 w 1038380"/>
              <a:gd name="connsiteY13" fmla="*/ 519190 h 1038380"/>
              <a:gd name="connsiteX14" fmla="*/ 471991 w 1038380"/>
              <a:gd name="connsiteY14" fmla="*/ 437885 h 1038380"/>
              <a:gd name="connsiteX15" fmla="*/ 471991 w 1038380"/>
              <a:gd name="connsiteY15" fmla="*/ 235995 h 1038380"/>
              <a:gd name="connsiteX16" fmla="*/ 519190 w 1038380"/>
              <a:gd name="connsiteY16" fmla="*/ 188796 h 1038380"/>
              <a:gd name="connsiteX17" fmla="*/ 566389 w 1038380"/>
              <a:gd name="connsiteY17" fmla="*/ 235995 h 1038380"/>
              <a:gd name="connsiteX18" fmla="*/ 566389 w 1038380"/>
              <a:gd name="connsiteY18" fmla="*/ 437885 h 1038380"/>
              <a:gd name="connsiteX19" fmla="*/ 600693 w 1038380"/>
              <a:gd name="connsiteY19" fmla="*/ 471991 h 1038380"/>
              <a:gd name="connsiteX20" fmla="*/ 707986 w 1038380"/>
              <a:gd name="connsiteY20" fmla="*/ 471991 h 1038380"/>
              <a:gd name="connsiteX21" fmla="*/ 755185 w 1038380"/>
              <a:gd name="connsiteY21" fmla="*/ 519190 h 1038380"/>
              <a:gd name="connsiteX22" fmla="*/ 707988 w 1038380"/>
              <a:gd name="connsiteY22" fmla="*/ 566389 h 103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038380" h="1038380">
                <a:moveTo>
                  <a:pt x="519190" y="1038381"/>
                </a:moveTo>
                <a:cubicBezTo>
                  <a:pt x="232451" y="1038381"/>
                  <a:pt x="0" y="805930"/>
                  <a:pt x="0" y="519190"/>
                </a:cubicBezTo>
                <a:cubicBezTo>
                  <a:pt x="0" y="232451"/>
                  <a:pt x="232452" y="0"/>
                  <a:pt x="519190" y="0"/>
                </a:cubicBezTo>
                <a:cubicBezTo>
                  <a:pt x="805929" y="0"/>
                  <a:pt x="1038381" y="232451"/>
                  <a:pt x="1038381" y="519190"/>
                </a:cubicBezTo>
                <a:cubicBezTo>
                  <a:pt x="1038381" y="805930"/>
                  <a:pt x="805930" y="1038381"/>
                  <a:pt x="519190" y="1038381"/>
                </a:cubicBezTo>
                <a:close/>
                <a:moveTo>
                  <a:pt x="519190" y="94398"/>
                </a:moveTo>
                <a:cubicBezTo>
                  <a:pt x="284583" y="94398"/>
                  <a:pt x="94398" y="284582"/>
                  <a:pt x="94398" y="519190"/>
                </a:cubicBezTo>
                <a:cubicBezTo>
                  <a:pt x="94398" y="753799"/>
                  <a:pt x="284582" y="943983"/>
                  <a:pt x="519190" y="943983"/>
                </a:cubicBezTo>
                <a:cubicBezTo>
                  <a:pt x="753799" y="943983"/>
                  <a:pt x="943983" y="753799"/>
                  <a:pt x="943983" y="519190"/>
                </a:cubicBezTo>
                <a:cubicBezTo>
                  <a:pt x="943983" y="284582"/>
                  <a:pt x="753799" y="94398"/>
                  <a:pt x="519190" y="94398"/>
                </a:cubicBezTo>
                <a:close/>
                <a:moveTo>
                  <a:pt x="707988" y="566389"/>
                </a:moveTo>
                <a:lnTo>
                  <a:pt x="600496" y="566389"/>
                </a:lnTo>
                <a:cubicBezTo>
                  <a:pt x="584146" y="594487"/>
                  <a:pt x="554042" y="613588"/>
                  <a:pt x="519190" y="613588"/>
                </a:cubicBezTo>
                <a:cubicBezTo>
                  <a:pt x="467055" y="613588"/>
                  <a:pt x="424792" y="571326"/>
                  <a:pt x="424792" y="519190"/>
                </a:cubicBezTo>
                <a:cubicBezTo>
                  <a:pt x="424792" y="484339"/>
                  <a:pt x="443894" y="454234"/>
                  <a:pt x="471991" y="437885"/>
                </a:cubicBezTo>
                <a:lnTo>
                  <a:pt x="471991" y="235995"/>
                </a:lnTo>
                <a:cubicBezTo>
                  <a:pt x="471991" y="209927"/>
                  <a:pt x="493122" y="188796"/>
                  <a:pt x="519190" y="188796"/>
                </a:cubicBezTo>
                <a:cubicBezTo>
                  <a:pt x="545259" y="188796"/>
                  <a:pt x="566389" y="209927"/>
                  <a:pt x="566389" y="235995"/>
                </a:cubicBezTo>
                <a:lnTo>
                  <a:pt x="566389" y="437885"/>
                </a:lnTo>
                <a:cubicBezTo>
                  <a:pt x="580556" y="446128"/>
                  <a:pt x="592368" y="457872"/>
                  <a:pt x="600693" y="471991"/>
                </a:cubicBezTo>
                <a:lnTo>
                  <a:pt x="707986" y="471991"/>
                </a:lnTo>
                <a:cubicBezTo>
                  <a:pt x="734055" y="471991"/>
                  <a:pt x="755185" y="493122"/>
                  <a:pt x="755185" y="519190"/>
                </a:cubicBezTo>
                <a:cubicBezTo>
                  <a:pt x="755187" y="545259"/>
                  <a:pt x="734055" y="566389"/>
                  <a:pt x="707988" y="566389"/>
                </a:cubicBezTo>
                <a:close/>
              </a:path>
            </a:pathLst>
          </a:custGeom>
          <a:gradFill flip="none" rotWithShape="1">
            <a:gsLst>
              <a:gs pos="100000">
                <a:srgbClr val="B8CEDB"/>
              </a:gs>
              <a:gs pos="0">
                <a:srgbClr val="D6E2EE"/>
              </a:gs>
            </a:gsLst>
            <a:lin ang="2700000" scaled="1"/>
            <a:tileRect/>
          </a:gradFill>
          <a:ln>
            <a:noFill/>
          </a:ln>
          <a:effectLst>
            <a:innerShdw blurRad="63500" dist="50800" dir="13500000">
              <a:srgbClr val="739EB9"/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5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accel="50000" decel="50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2.08333E-7 1.85185E-6 L 0.03763 1.85185E-6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3" presetClass="entr" presetSubtype="16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05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5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137" autoRev="1" fill="hold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by x="110000" y="11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51" dur="137" autoRev="1" fill="hold">
                                          <p:stCondLst>
                                            <p:cond delay="477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by x="95000" y="95000"/>
                                      <p:from x="100000" y="100000"/>
                                      <p:to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ldLvl="0" animBg="1"/>
      <p:bldP spid="95" grpId="0" bldLvl="0" animBg="1"/>
      <p:bldP spid="96" grpId="0" bldLvl="0" animBg="1"/>
      <p:bldP spid="97" grpId="0" bldLvl="0" animBg="1" autoUpdateAnimBg="0"/>
      <p:bldP spid="107" grpId="0" bldLvl="0" animBg="1"/>
      <p:bldP spid="111" grpId="0"/>
      <p:bldP spid="112" grpId="0" bldLvl="0" animBg="1" autoUpdateAnimBg="0"/>
      <p:bldP spid="113" grpId="0" bldLvl="0" animBg="1" autoUpdateAnimBg="0"/>
      <p:bldP spid="113" grpId="1" bldLvl="0" animBg="1" autoUpdateAnimBg="0"/>
      <p:bldP spid="114" grpId="0"/>
      <p:bldP spid="115" grpId="0" bldLvl="0" animBg="1"/>
      <p:bldP spid="102" grpId="0" bldLvl="0" animBg="1"/>
      <p:bldP spid="102" grpId="1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 flipH="1">
            <a:off x="3580598" y="3859731"/>
            <a:ext cx="8633980" cy="2998268"/>
          </a:xfrm>
          <a:prstGeom prst="rtTriangle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" name="直角三角形 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0" y="5016367"/>
            <a:ext cx="5901890" cy="1841633"/>
          </a:xfrm>
          <a:prstGeom prst="rtTriangle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37" name="Picture 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734953">
            <a:off x="-1043526" y="3136415"/>
            <a:ext cx="2087051" cy="197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13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703025">
            <a:off x="11066844" y="407933"/>
            <a:ext cx="1500626" cy="1276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e7d195523061f1c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 hidden="1"/>
          <p:cNvSpPr txBox="1"/>
          <p:nvPr/>
        </p:nvSpPr>
        <p:spPr>
          <a:xfrm>
            <a:off x="-355600" y="1803400"/>
            <a:ext cx="3296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</a:t>
            </a:r>
            <a:endParaRPr lang="zh-CN" altLang="en-US" sz="100"/>
          </a:p>
        </p:txBody>
      </p:sp>
      <p:sp>
        <p:nvSpPr>
          <p:cNvPr id="2" name="文本框 1"/>
          <p:cNvSpPr txBox="1"/>
          <p:nvPr/>
        </p:nvSpPr>
        <p:spPr>
          <a:xfrm>
            <a:off x="661035" y="643890"/>
            <a:ext cx="6096000" cy="632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80000"/>
              </a:lnSpc>
            </a:pPr>
            <a:r>
              <a:rPr lang="zh-CN" sz="4400" dirty="0">
                <a:solidFill>
                  <a:schemeClr val="accent1"/>
                </a:solidFill>
                <a:latin typeface="+mj-lt"/>
                <a:sym typeface="+mn-ea"/>
              </a:rPr>
              <a:t>选题原因</a:t>
            </a:r>
            <a:endParaRPr lang="zh-CN" altLang="en-US" sz="440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3527611" y="2345906"/>
            <a:ext cx="4664706" cy="4085693"/>
            <a:chOff x="3116678" y="1233506"/>
            <a:chExt cx="5851092" cy="5124817"/>
          </a:xfrm>
        </p:grpSpPr>
        <p:sp>
          <p:nvSpPr>
            <p:cNvPr id="51" name="Freeform 6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4637435" y="2818924"/>
              <a:ext cx="2797008" cy="2797008"/>
            </a:xfrm>
            <a:custGeom>
              <a:avLst/>
              <a:gdLst>
                <a:gd name="T0" fmla="*/ 2189 w 3067"/>
                <a:gd name="T1" fmla="*/ 554 h 3062"/>
                <a:gd name="T2" fmla="*/ 878 w 3067"/>
                <a:gd name="T3" fmla="*/ 2507 h 3062"/>
                <a:gd name="T4" fmla="*/ 576 w 3067"/>
                <a:gd name="T5" fmla="*/ 2734 h 3062"/>
                <a:gd name="T6" fmla="*/ 968 w 3067"/>
                <a:gd name="T7" fmla="*/ 2704 h 3062"/>
                <a:gd name="T8" fmla="*/ 1122 w 3067"/>
                <a:gd name="T9" fmla="*/ 3013 h 3062"/>
                <a:gd name="T10" fmla="*/ 1474 w 3067"/>
                <a:gd name="T11" fmla="*/ 2829 h 3062"/>
                <a:gd name="T12" fmla="*/ 1712 w 3067"/>
                <a:gd name="T13" fmla="*/ 3062 h 3062"/>
                <a:gd name="T14" fmla="*/ 1968 w 3067"/>
                <a:gd name="T15" fmla="*/ 2754 h 3062"/>
                <a:gd name="T16" fmla="*/ 2309 w 3067"/>
                <a:gd name="T17" fmla="*/ 2867 h 3062"/>
                <a:gd name="T18" fmla="*/ 2420 w 3067"/>
                <a:gd name="T19" fmla="*/ 2480 h 3062"/>
                <a:gd name="T20" fmla="*/ 2744 w 3067"/>
                <a:gd name="T21" fmla="*/ 2493 h 3062"/>
                <a:gd name="T22" fmla="*/ 2704 w 3067"/>
                <a:gd name="T23" fmla="*/ 2092 h 3062"/>
                <a:gd name="T24" fmla="*/ 3017 w 3067"/>
                <a:gd name="T25" fmla="*/ 1964 h 3062"/>
                <a:gd name="T26" fmla="*/ 2830 w 3067"/>
                <a:gd name="T27" fmla="*/ 1608 h 3062"/>
                <a:gd name="T28" fmla="*/ 3067 w 3067"/>
                <a:gd name="T29" fmla="*/ 1361 h 3062"/>
                <a:gd name="T30" fmla="*/ 2760 w 3067"/>
                <a:gd name="T31" fmla="*/ 1104 h 3062"/>
                <a:gd name="T32" fmla="*/ 2889 w 3067"/>
                <a:gd name="T33" fmla="*/ 800 h 3062"/>
                <a:gd name="T34" fmla="*/ 2513 w 3067"/>
                <a:gd name="T35" fmla="*/ 674 h 3062"/>
                <a:gd name="T36" fmla="*/ 2492 w 3067"/>
                <a:gd name="T37" fmla="*/ 328 h 3062"/>
                <a:gd name="T38" fmla="*/ 2102 w 3067"/>
                <a:gd name="T39" fmla="*/ 355 h 3062"/>
                <a:gd name="T40" fmla="*/ 1945 w 3067"/>
                <a:gd name="T41" fmla="*/ 48 h 3062"/>
                <a:gd name="T42" fmla="*/ 1600 w 3067"/>
                <a:gd name="T43" fmla="*/ 220 h 3062"/>
                <a:gd name="T44" fmla="*/ 1355 w 3067"/>
                <a:gd name="T45" fmla="*/ 0 h 3062"/>
                <a:gd name="T46" fmla="*/ 1101 w 3067"/>
                <a:gd name="T47" fmla="*/ 285 h 3062"/>
                <a:gd name="T48" fmla="*/ 758 w 3067"/>
                <a:gd name="T49" fmla="*/ 195 h 3062"/>
                <a:gd name="T50" fmla="*/ 638 w 3067"/>
                <a:gd name="T51" fmla="*/ 556 h 3062"/>
                <a:gd name="T52" fmla="*/ 323 w 3067"/>
                <a:gd name="T53" fmla="*/ 568 h 3062"/>
                <a:gd name="T54" fmla="*/ 344 w 3067"/>
                <a:gd name="T55" fmla="*/ 948 h 3062"/>
                <a:gd name="T56" fmla="*/ 50 w 3067"/>
                <a:gd name="T57" fmla="*/ 1097 h 3062"/>
                <a:gd name="T58" fmla="*/ 216 w 3067"/>
                <a:gd name="T59" fmla="*/ 1443 h 3062"/>
                <a:gd name="T60" fmla="*/ 0 w 3067"/>
                <a:gd name="T61" fmla="*/ 1701 h 3062"/>
                <a:gd name="T62" fmla="*/ 290 w 3067"/>
                <a:gd name="T63" fmla="*/ 1956 h 3062"/>
                <a:gd name="T64" fmla="*/ 179 w 3067"/>
                <a:gd name="T65" fmla="*/ 2262 h 3062"/>
                <a:gd name="T66" fmla="*/ 547 w 3067"/>
                <a:gd name="T67" fmla="*/ 2390 h 3062"/>
                <a:gd name="T68" fmla="*/ 576 w 3067"/>
                <a:gd name="T69" fmla="*/ 2734 h 3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67" h="3062">
                  <a:moveTo>
                    <a:pt x="557" y="875"/>
                  </a:moveTo>
                  <a:cubicBezTo>
                    <a:pt x="919" y="336"/>
                    <a:pt x="1650" y="192"/>
                    <a:pt x="2189" y="554"/>
                  </a:cubicBezTo>
                  <a:cubicBezTo>
                    <a:pt x="2728" y="916"/>
                    <a:pt x="2872" y="1647"/>
                    <a:pt x="2510" y="2186"/>
                  </a:cubicBezTo>
                  <a:cubicBezTo>
                    <a:pt x="2148" y="2726"/>
                    <a:pt x="1418" y="2869"/>
                    <a:pt x="878" y="2507"/>
                  </a:cubicBezTo>
                  <a:cubicBezTo>
                    <a:pt x="339" y="2145"/>
                    <a:pt x="195" y="1415"/>
                    <a:pt x="557" y="875"/>
                  </a:cubicBezTo>
                  <a:close/>
                  <a:moveTo>
                    <a:pt x="576" y="2734"/>
                  </a:moveTo>
                  <a:lnTo>
                    <a:pt x="779" y="2870"/>
                  </a:lnTo>
                  <a:lnTo>
                    <a:pt x="968" y="2704"/>
                  </a:lnTo>
                  <a:cubicBezTo>
                    <a:pt x="1014" y="2726"/>
                    <a:pt x="1062" y="2745"/>
                    <a:pt x="1110" y="2761"/>
                  </a:cubicBezTo>
                  <a:lnTo>
                    <a:pt x="1122" y="3013"/>
                  </a:lnTo>
                  <a:lnTo>
                    <a:pt x="1363" y="3060"/>
                  </a:lnTo>
                  <a:lnTo>
                    <a:pt x="1474" y="2829"/>
                  </a:lnTo>
                  <a:cubicBezTo>
                    <a:pt x="1517" y="2831"/>
                    <a:pt x="1560" y="2830"/>
                    <a:pt x="1603" y="2828"/>
                  </a:cubicBezTo>
                  <a:lnTo>
                    <a:pt x="1712" y="3062"/>
                  </a:lnTo>
                  <a:lnTo>
                    <a:pt x="1952" y="3015"/>
                  </a:lnTo>
                  <a:lnTo>
                    <a:pt x="1968" y="2754"/>
                  </a:lnTo>
                  <a:cubicBezTo>
                    <a:pt x="2017" y="2737"/>
                    <a:pt x="2066" y="2716"/>
                    <a:pt x="2113" y="2692"/>
                  </a:cubicBezTo>
                  <a:lnTo>
                    <a:pt x="2309" y="2867"/>
                  </a:lnTo>
                  <a:lnTo>
                    <a:pt x="2510" y="2728"/>
                  </a:lnTo>
                  <a:lnTo>
                    <a:pt x="2420" y="2480"/>
                  </a:lnTo>
                  <a:cubicBezTo>
                    <a:pt x="2446" y="2455"/>
                    <a:pt x="2472" y="2429"/>
                    <a:pt x="2497" y="2401"/>
                  </a:cubicBezTo>
                  <a:lnTo>
                    <a:pt x="2744" y="2493"/>
                  </a:lnTo>
                  <a:lnTo>
                    <a:pt x="2880" y="2290"/>
                  </a:lnTo>
                  <a:lnTo>
                    <a:pt x="2704" y="2092"/>
                  </a:lnTo>
                  <a:cubicBezTo>
                    <a:pt x="2723" y="2053"/>
                    <a:pt x="2740" y="2013"/>
                    <a:pt x="2754" y="1973"/>
                  </a:cubicBezTo>
                  <a:lnTo>
                    <a:pt x="3017" y="1964"/>
                  </a:lnTo>
                  <a:lnTo>
                    <a:pt x="3066" y="1725"/>
                  </a:lnTo>
                  <a:lnTo>
                    <a:pt x="2830" y="1608"/>
                  </a:lnTo>
                  <a:cubicBezTo>
                    <a:pt x="2832" y="1562"/>
                    <a:pt x="2833" y="1515"/>
                    <a:pt x="2831" y="1469"/>
                  </a:cubicBezTo>
                  <a:lnTo>
                    <a:pt x="3067" y="1361"/>
                  </a:lnTo>
                  <a:lnTo>
                    <a:pt x="3019" y="1121"/>
                  </a:lnTo>
                  <a:lnTo>
                    <a:pt x="2760" y="1104"/>
                  </a:lnTo>
                  <a:cubicBezTo>
                    <a:pt x="2747" y="1064"/>
                    <a:pt x="2731" y="1024"/>
                    <a:pt x="2713" y="986"/>
                  </a:cubicBezTo>
                  <a:lnTo>
                    <a:pt x="2889" y="800"/>
                  </a:lnTo>
                  <a:lnTo>
                    <a:pt x="2754" y="595"/>
                  </a:lnTo>
                  <a:lnTo>
                    <a:pt x="2513" y="674"/>
                  </a:lnTo>
                  <a:cubicBezTo>
                    <a:pt x="2480" y="635"/>
                    <a:pt x="2444" y="598"/>
                    <a:pt x="2406" y="563"/>
                  </a:cubicBezTo>
                  <a:lnTo>
                    <a:pt x="2492" y="328"/>
                  </a:lnTo>
                  <a:lnTo>
                    <a:pt x="2288" y="191"/>
                  </a:lnTo>
                  <a:lnTo>
                    <a:pt x="2102" y="355"/>
                  </a:lnTo>
                  <a:cubicBezTo>
                    <a:pt x="2055" y="331"/>
                    <a:pt x="2006" y="310"/>
                    <a:pt x="1957" y="293"/>
                  </a:cubicBezTo>
                  <a:lnTo>
                    <a:pt x="1945" y="48"/>
                  </a:lnTo>
                  <a:lnTo>
                    <a:pt x="1705" y="1"/>
                  </a:lnTo>
                  <a:lnTo>
                    <a:pt x="1600" y="220"/>
                  </a:lnTo>
                  <a:cubicBezTo>
                    <a:pt x="1552" y="217"/>
                    <a:pt x="1504" y="216"/>
                    <a:pt x="1457" y="218"/>
                  </a:cubicBezTo>
                  <a:lnTo>
                    <a:pt x="1355" y="0"/>
                  </a:lnTo>
                  <a:lnTo>
                    <a:pt x="1115" y="46"/>
                  </a:lnTo>
                  <a:lnTo>
                    <a:pt x="1101" y="285"/>
                  </a:lnTo>
                  <a:cubicBezTo>
                    <a:pt x="1044" y="304"/>
                    <a:pt x="989" y="326"/>
                    <a:pt x="935" y="353"/>
                  </a:cubicBezTo>
                  <a:lnTo>
                    <a:pt x="758" y="195"/>
                  </a:lnTo>
                  <a:lnTo>
                    <a:pt x="557" y="333"/>
                  </a:lnTo>
                  <a:lnTo>
                    <a:pt x="638" y="556"/>
                  </a:lnTo>
                  <a:cubicBezTo>
                    <a:pt x="606" y="585"/>
                    <a:pt x="574" y="617"/>
                    <a:pt x="545" y="650"/>
                  </a:cubicBezTo>
                  <a:lnTo>
                    <a:pt x="323" y="568"/>
                  </a:lnTo>
                  <a:lnTo>
                    <a:pt x="187" y="771"/>
                  </a:lnTo>
                  <a:lnTo>
                    <a:pt x="344" y="948"/>
                  </a:lnTo>
                  <a:cubicBezTo>
                    <a:pt x="322" y="995"/>
                    <a:pt x="302" y="1042"/>
                    <a:pt x="285" y="1090"/>
                  </a:cubicBezTo>
                  <a:lnTo>
                    <a:pt x="50" y="1097"/>
                  </a:lnTo>
                  <a:lnTo>
                    <a:pt x="2" y="1337"/>
                  </a:lnTo>
                  <a:lnTo>
                    <a:pt x="216" y="1443"/>
                  </a:lnTo>
                  <a:cubicBezTo>
                    <a:pt x="213" y="1496"/>
                    <a:pt x="213" y="1549"/>
                    <a:pt x="216" y="1602"/>
                  </a:cubicBezTo>
                  <a:lnTo>
                    <a:pt x="0" y="1701"/>
                  </a:lnTo>
                  <a:lnTo>
                    <a:pt x="48" y="1941"/>
                  </a:lnTo>
                  <a:lnTo>
                    <a:pt x="290" y="1956"/>
                  </a:lnTo>
                  <a:cubicBezTo>
                    <a:pt x="305" y="2000"/>
                    <a:pt x="324" y="2044"/>
                    <a:pt x="344" y="2086"/>
                  </a:cubicBezTo>
                  <a:lnTo>
                    <a:pt x="179" y="2262"/>
                  </a:lnTo>
                  <a:lnTo>
                    <a:pt x="313" y="2467"/>
                  </a:lnTo>
                  <a:lnTo>
                    <a:pt x="547" y="2390"/>
                  </a:lnTo>
                  <a:cubicBezTo>
                    <a:pt x="582" y="2429"/>
                    <a:pt x="620" y="2466"/>
                    <a:pt x="661" y="2502"/>
                  </a:cubicBezTo>
                  <a:lnTo>
                    <a:pt x="576" y="2734"/>
                  </a:ln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3" name="Freeform 7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5556395" y="5278846"/>
              <a:ext cx="995205" cy="1079477"/>
            </a:xfrm>
            <a:custGeom>
              <a:avLst/>
              <a:gdLst>
                <a:gd name="T0" fmla="*/ 0 w 1094"/>
                <a:gd name="T1" fmla="*/ 0 h 1182"/>
                <a:gd name="T2" fmla="*/ 1094 w 1094"/>
                <a:gd name="T3" fmla="*/ 0 h 1182"/>
                <a:gd name="T4" fmla="*/ 1094 w 1094"/>
                <a:gd name="T5" fmla="*/ 511 h 1182"/>
                <a:gd name="T6" fmla="*/ 0 w 1094"/>
                <a:gd name="T7" fmla="*/ 511 h 1182"/>
                <a:gd name="T8" fmla="*/ 0 w 1094"/>
                <a:gd name="T9" fmla="*/ 0 h 1182"/>
                <a:gd name="T10" fmla="*/ 113 w 1094"/>
                <a:gd name="T11" fmla="*/ 567 h 1182"/>
                <a:gd name="T12" fmla="*/ 981 w 1094"/>
                <a:gd name="T13" fmla="*/ 567 h 1182"/>
                <a:gd name="T14" fmla="*/ 981 w 1094"/>
                <a:gd name="T15" fmla="*/ 774 h 1182"/>
                <a:gd name="T16" fmla="*/ 113 w 1094"/>
                <a:gd name="T17" fmla="*/ 774 h 1182"/>
                <a:gd name="T18" fmla="*/ 113 w 1094"/>
                <a:gd name="T19" fmla="*/ 567 h 1182"/>
                <a:gd name="T20" fmla="*/ 132 w 1094"/>
                <a:gd name="T21" fmla="*/ 822 h 1182"/>
                <a:gd name="T22" fmla="*/ 961 w 1094"/>
                <a:gd name="T23" fmla="*/ 822 h 1182"/>
                <a:gd name="T24" fmla="*/ 961 w 1094"/>
                <a:gd name="T25" fmla="*/ 979 h 1182"/>
                <a:gd name="T26" fmla="*/ 132 w 1094"/>
                <a:gd name="T27" fmla="*/ 979 h 1182"/>
                <a:gd name="T28" fmla="*/ 132 w 1094"/>
                <a:gd name="T29" fmla="*/ 822 h 1182"/>
                <a:gd name="T30" fmla="*/ 368 w 1094"/>
                <a:gd name="T31" fmla="*/ 1025 h 1182"/>
                <a:gd name="T32" fmla="*/ 725 w 1094"/>
                <a:gd name="T33" fmla="*/ 1025 h 1182"/>
                <a:gd name="T34" fmla="*/ 725 w 1094"/>
                <a:gd name="T35" fmla="*/ 1182 h 1182"/>
                <a:gd name="T36" fmla="*/ 368 w 1094"/>
                <a:gd name="T37" fmla="*/ 1182 h 1182"/>
                <a:gd name="T38" fmla="*/ 368 w 1094"/>
                <a:gd name="T39" fmla="*/ 1025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4" h="1182">
                  <a:moveTo>
                    <a:pt x="0" y="0"/>
                  </a:moveTo>
                  <a:lnTo>
                    <a:pt x="1094" y="0"/>
                  </a:lnTo>
                  <a:lnTo>
                    <a:pt x="1094" y="511"/>
                  </a:lnTo>
                  <a:lnTo>
                    <a:pt x="0" y="511"/>
                  </a:lnTo>
                  <a:lnTo>
                    <a:pt x="0" y="0"/>
                  </a:lnTo>
                  <a:close/>
                  <a:moveTo>
                    <a:pt x="113" y="567"/>
                  </a:moveTo>
                  <a:lnTo>
                    <a:pt x="981" y="567"/>
                  </a:lnTo>
                  <a:lnTo>
                    <a:pt x="981" y="774"/>
                  </a:lnTo>
                  <a:lnTo>
                    <a:pt x="113" y="774"/>
                  </a:lnTo>
                  <a:lnTo>
                    <a:pt x="113" y="567"/>
                  </a:lnTo>
                  <a:close/>
                  <a:moveTo>
                    <a:pt x="132" y="822"/>
                  </a:moveTo>
                  <a:lnTo>
                    <a:pt x="961" y="822"/>
                  </a:lnTo>
                  <a:lnTo>
                    <a:pt x="961" y="979"/>
                  </a:lnTo>
                  <a:lnTo>
                    <a:pt x="132" y="979"/>
                  </a:lnTo>
                  <a:lnTo>
                    <a:pt x="132" y="822"/>
                  </a:lnTo>
                  <a:close/>
                  <a:moveTo>
                    <a:pt x="368" y="1025"/>
                  </a:moveTo>
                  <a:lnTo>
                    <a:pt x="725" y="1025"/>
                  </a:lnTo>
                  <a:lnTo>
                    <a:pt x="725" y="1182"/>
                  </a:lnTo>
                  <a:lnTo>
                    <a:pt x="368" y="1182"/>
                  </a:lnTo>
                  <a:lnTo>
                    <a:pt x="368" y="1025"/>
                  </a:ln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3116678" y="3170044"/>
              <a:ext cx="1264071" cy="1264071"/>
              <a:chOff x="3373504" y="3669721"/>
              <a:chExt cx="1264071" cy="1264071"/>
            </a:xfrm>
          </p:grpSpPr>
          <p:sp>
            <p:nvSpPr>
              <p:cNvPr id="55" name="Freeform 8"/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373504" y="3669721"/>
                <a:ext cx="1264071" cy="1264071"/>
              </a:xfrm>
              <a:custGeom>
                <a:avLst/>
                <a:gdLst>
                  <a:gd name="T0" fmla="*/ 813 w 1386"/>
                  <a:gd name="T1" fmla="*/ 164 h 1385"/>
                  <a:gd name="T2" fmla="*/ 561 w 1386"/>
                  <a:gd name="T3" fmla="*/ 1218 h 1385"/>
                  <a:gd name="T4" fmla="*/ 477 w 1386"/>
                  <a:gd name="T5" fmla="*/ 1353 h 1385"/>
                  <a:gd name="T6" fmla="*/ 638 w 1386"/>
                  <a:gd name="T7" fmla="*/ 1279 h 1385"/>
                  <a:gd name="T8" fmla="*/ 751 w 1386"/>
                  <a:gd name="T9" fmla="*/ 1385 h 1385"/>
                  <a:gd name="T10" fmla="*/ 871 w 1386"/>
                  <a:gd name="T11" fmla="*/ 1251 h 1385"/>
                  <a:gd name="T12" fmla="*/ 1007 w 1386"/>
                  <a:gd name="T13" fmla="*/ 1312 h 1385"/>
                  <a:gd name="T14" fmla="*/ 1067 w 1386"/>
                  <a:gd name="T15" fmla="*/ 1142 h 1385"/>
                  <a:gd name="T16" fmla="*/ 1229 w 1386"/>
                  <a:gd name="T17" fmla="*/ 1135 h 1385"/>
                  <a:gd name="T18" fmla="*/ 1215 w 1386"/>
                  <a:gd name="T19" fmla="*/ 954 h 1385"/>
                  <a:gd name="T20" fmla="*/ 1354 w 1386"/>
                  <a:gd name="T21" fmla="*/ 908 h 1385"/>
                  <a:gd name="T22" fmla="*/ 1274 w 1386"/>
                  <a:gd name="T23" fmla="*/ 745 h 1385"/>
                  <a:gd name="T24" fmla="*/ 1386 w 1386"/>
                  <a:gd name="T25" fmla="*/ 641 h 1385"/>
                  <a:gd name="T26" fmla="*/ 1251 w 1386"/>
                  <a:gd name="T27" fmla="*/ 520 h 1385"/>
                  <a:gd name="T28" fmla="*/ 1313 w 1386"/>
                  <a:gd name="T29" fmla="*/ 378 h 1385"/>
                  <a:gd name="T30" fmla="*/ 1143 w 1386"/>
                  <a:gd name="T31" fmla="*/ 318 h 1385"/>
                  <a:gd name="T32" fmla="*/ 1150 w 1386"/>
                  <a:gd name="T33" fmla="*/ 168 h 1385"/>
                  <a:gd name="T34" fmla="*/ 972 w 1386"/>
                  <a:gd name="T35" fmla="*/ 175 h 1385"/>
                  <a:gd name="T36" fmla="*/ 909 w 1386"/>
                  <a:gd name="T37" fmla="*/ 32 h 1385"/>
                  <a:gd name="T38" fmla="*/ 748 w 1386"/>
                  <a:gd name="T39" fmla="*/ 105 h 1385"/>
                  <a:gd name="T40" fmla="*/ 634 w 1386"/>
                  <a:gd name="T41" fmla="*/ 0 h 1385"/>
                  <a:gd name="T42" fmla="*/ 516 w 1386"/>
                  <a:gd name="T43" fmla="*/ 127 h 1385"/>
                  <a:gd name="T44" fmla="*/ 378 w 1386"/>
                  <a:gd name="T45" fmla="*/ 72 h 1385"/>
                  <a:gd name="T46" fmla="*/ 315 w 1386"/>
                  <a:gd name="T47" fmla="*/ 233 h 1385"/>
                  <a:gd name="T48" fmla="*/ 157 w 1386"/>
                  <a:gd name="T49" fmla="*/ 250 h 1385"/>
                  <a:gd name="T50" fmla="*/ 163 w 1386"/>
                  <a:gd name="T51" fmla="*/ 421 h 1385"/>
                  <a:gd name="T52" fmla="*/ 32 w 1386"/>
                  <a:gd name="T53" fmla="*/ 476 h 1385"/>
                  <a:gd name="T54" fmla="*/ 100 w 1386"/>
                  <a:gd name="T55" fmla="*/ 634 h 1385"/>
                  <a:gd name="T56" fmla="*/ 0 w 1386"/>
                  <a:gd name="T57" fmla="*/ 744 h 1385"/>
                  <a:gd name="T58" fmla="*/ 123 w 1386"/>
                  <a:gd name="T59" fmla="*/ 864 h 1385"/>
                  <a:gd name="T60" fmla="*/ 73 w 1386"/>
                  <a:gd name="T61" fmla="*/ 1007 h 1385"/>
                  <a:gd name="T62" fmla="*/ 235 w 1386"/>
                  <a:gd name="T63" fmla="*/ 1069 h 1385"/>
                  <a:gd name="T64" fmla="*/ 236 w 1386"/>
                  <a:gd name="T65" fmla="*/ 1216 h 1385"/>
                  <a:gd name="T66" fmla="*/ 411 w 1386"/>
                  <a:gd name="T67" fmla="*/ 1212 h 1385"/>
                  <a:gd name="T68" fmla="*/ 477 w 1386"/>
                  <a:gd name="T69" fmla="*/ 1353 h 1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5">
                    <a:moveTo>
                      <a:pt x="160" y="565"/>
                    </a:moveTo>
                    <a:cubicBezTo>
                      <a:pt x="229" y="274"/>
                      <a:pt x="522" y="94"/>
                      <a:pt x="813" y="164"/>
                    </a:cubicBezTo>
                    <a:cubicBezTo>
                      <a:pt x="1104" y="233"/>
                      <a:pt x="1284" y="526"/>
                      <a:pt x="1214" y="817"/>
                    </a:cubicBezTo>
                    <a:cubicBezTo>
                      <a:pt x="1145" y="1108"/>
                      <a:pt x="852" y="1288"/>
                      <a:pt x="561" y="1218"/>
                    </a:cubicBezTo>
                    <a:cubicBezTo>
                      <a:pt x="270" y="1149"/>
                      <a:pt x="90" y="856"/>
                      <a:pt x="160" y="565"/>
                    </a:cubicBezTo>
                    <a:close/>
                    <a:moveTo>
                      <a:pt x="477" y="1353"/>
                    </a:moveTo>
                    <a:lnTo>
                      <a:pt x="584" y="1379"/>
                    </a:lnTo>
                    <a:lnTo>
                      <a:pt x="638" y="1279"/>
                    </a:lnTo>
                    <a:cubicBezTo>
                      <a:pt x="661" y="1281"/>
                      <a:pt x="684" y="1281"/>
                      <a:pt x="706" y="1280"/>
                    </a:cubicBezTo>
                    <a:lnTo>
                      <a:pt x="751" y="1385"/>
                    </a:lnTo>
                    <a:lnTo>
                      <a:pt x="860" y="1367"/>
                    </a:lnTo>
                    <a:lnTo>
                      <a:pt x="871" y="1251"/>
                    </a:lnTo>
                    <a:cubicBezTo>
                      <a:pt x="889" y="1245"/>
                      <a:pt x="907" y="1238"/>
                      <a:pt x="925" y="1230"/>
                    </a:cubicBezTo>
                    <a:lnTo>
                      <a:pt x="1007" y="1312"/>
                    </a:lnTo>
                    <a:lnTo>
                      <a:pt x="1101" y="1255"/>
                    </a:lnTo>
                    <a:lnTo>
                      <a:pt x="1067" y="1142"/>
                    </a:lnTo>
                    <a:cubicBezTo>
                      <a:pt x="1085" y="1126"/>
                      <a:pt x="1103" y="1110"/>
                      <a:pt x="1119" y="1092"/>
                    </a:cubicBezTo>
                    <a:lnTo>
                      <a:pt x="1229" y="1135"/>
                    </a:lnTo>
                    <a:lnTo>
                      <a:pt x="1292" y="1045"/>
                    </a:lnTo>
                    <a:lnTo>
                      <a:pt x="1215" y="954"/>
                    </a:lnTo>
                    <a:cubicBezTo>
                      <a:pt x="1222" y="939"/>
                      <a:pt x="1229" y="924"/>
                      <a:pt x="1235" y="909"/>
                    </a:cubicBezTo>
                    <a:lnTo>
                      <a:pt x="1354" y="908"/>
                    </a:lnTo>
                    <a:lnTo>
                      <a:pt x="1379" y="801"/>
                    </a:lnTo>
                    <a:lnTo>
                      <a:pt x="1274" y="745"/>
                    </a:lnTo>
                    <a:cubicBezTo>
                      <a:pt x="1276" y="725"/>
                      <a:pt x="1277" y="706"/>
                      <a:pt x="1277" y="686"/>
                    </a:cubicBezTo>
                    <a:lnTo>
                      <a:pt x="1386" y="641"/>
                    </a:lnTo>
                    <a:lnTo>
                      <a:pt x="1369" y="532"/>
                    </a:lnTo>
                    <a:lnTo>
                      <a:pt x="1251" y="520"/>
                    </a:lnTo>
                    <a:cubicBezTo>
                      <a:pt x="1245" y="500"/>
                      <a:pt x="1238" y="480"/>
                      <a:pt x="1230" y="461"/>
                    </a:cubicBezTo>
                    <a:lnTo>
                      <a:pt x="1313" y="378"/>
                    </a:lnTo>
                    <a:lnTo>
                      <a:pt x="1255" y="284"/>
                    </a:lnTo>
                    <a:lnTo>
                      <a:pt x="1143" y="318"/>
                    </a:lnTo>
                    <a:cubicBezTo>
                      <a:pt x="1131" y="303"/>
                      <a:pt x="1118" y="289"/>
                      <a:pt x="1105" y="275"/>
                    </a:cubicBezTo>
                    <a:lnTo>
                      <a:pt x="1150" y="168"/>
                    </a:lnTo>
                    <a:lnTo>
                      <a:pt x="1061" y="103"/>
                    </a:lnTo>
                    <a:lnTo>
                      <a:pt x="972" y="175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1" y="6"/>
                    </a:lnTo>
                    <a:lnTo>
                      <a:pt x="748" y="105"/>
                    </a:lnTo>
                    <a:cubicBezTo>
                      <a:pt x="725" y="102"/>
                      <a:pt x="701" y="101"/>
                      <a:pt x="678" y="101"/>
                    </a:cubicBezTo>
                    <a:lnTo>
                      <a:pt x="634" y="0"/>
                    </a:lnTo>
                    <a:lnTo>
                      <a:pt x="526" y="18"/>
                    </a:lnTo>
                    <a:lnTo>
                      <a:pt x="516" y="127"/>
                    </a:lnTo>
                    <a:cubicBezTo>
                      <a:pt x="495" y="133"/>
                      <a:pt x="475" y="140"/>
                      <a:pt x="455" y="149"/>
                    </a:cubicBezTo>
                    <a:lnTo>
                      <a:pt x="378" y="72"/>
                    </a:lnTo>
                    <a:lnTo>
                      <a:pt x="284" y="130"/>
                    </a:lnTo>
                    <a:lnTo>
                      <a:pt x="315" y="233"/>
                    </a:lnTo>
                    <a:cubicBezTo>
                      <a:pt x="295" y="250"/>
                      <a:pt x="275" y="269"/>
                      <a:pt x="256" y="288"/>
                    </a:cubicBezTo>
                    <a:lnTo>
                      <a:pt x="157" y="250"/>
                    </a:lnTo>
                    <a:lnTo>
                      <a:pt x="94" y="340"/>
                    </a:lnTo>
                    <a:lnTo>
                      <a:pt x="163" y="421"/>
                    </a:lnTo>
                    <a:cubicBezTo>
                      <a:pt x="154" y="439"/>
                      <a:pt x="145" y="457"/>
                      <a:pt x="138" y="476"/>
                    </a:cubicBezTo>
                    <a:lnTo>
                      <a:pt x="32" y="476"/>
                    </a:lnTo>
                    <a:lnTo>
                      <a:pt x="6" y="584"/>
                    </a:lnTo>
                    <a:lnTo>
                      <a:pt x="100" y="634"/>
                    </a:lnTo>
                    <a:cubicBezTo>
                      <a:pt x="98" y="657"/>
                      <a:pt x="97" y="680"/>
                      <a:pt x="97" y="703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3" y="864"/>
                    </a:lnTo>
                    <a:cubicBezTo>
                      <a:pt x="130" y="887"/>
                      <a:pt x="139" y="909"/>
                      <a:pt x="148" y="931"/>
                    </a:cubicBezTo>
                    <a:lnTo>
                      <a:pt x="73" y="1007"/>
                    </a:lnTo>
                    <a:lnTo>
                      <a:pt x="131" y="1101"/>
                    </a:lnTo>
                    <a:lnTo>
                      <a:pt x="235" y="1069"/>
                    </a:lnTo>
                    <a:cubicBezTo>
                      <a:pt x="248" y="1086"/>
                      <a:pt x="263" y="1101"/>
                      <a:pt x="278" y="1116"/>
                    </a:cubicBezTo>
                    <a:lnTo>
                      <a:pt x="236" y="1216"/>
                    </a:lnTo>
                    <a:lnTo>
                      <a:pt x="325" y="1282"/>
                    </a:lnTo>
                    <a:lnTo>
                      <a:pt x="411" y="1212"/>
                    </a:lnTo>
                    <a:cubicBezTo>
                      <a:pt x="432" y="1223"/>
                      <a:pt x="454" y="1233"/>
                      <a:pt x="477" y="1242"/>
                    </a:cubicBezTo>
                    <a:lnTo>
                      <a:pt x="477" y="1353"/>
                    </a:lnTo>
                    <a:close/>
                  </a:path>
                </a:pathLst>
              </a:custGeom>
              <a:solidFill>
                <a:schemeClr val="bg2">
                  <a:lumMod val="9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6" name="Freeform 9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480289" y="3788487"/>
                <a:ext cx="1027308" cy="1027308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2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6"/>
                      <a:pt x="445" y="1062"/>
                    </a:cubicBezTo>
                    <a:cubicBezTo>
                      <a:pt x="720" y="1128"/>
                      <a:pt x="996" y="958"/>
                      <a:pt x="1062" y="683"/>
                    </a:cubicBez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5404042" y="1233506"/>
              <a:ext cx="1264071" cy="1264071"/>
              <a:chOff x="5713507" y="1672711"/>
              <a:chExt cx="1264071" cy="1264071"/>
            </a:xfrm>
          </p:grpSpPr>
          <p:sp>
            <p:nvSpPr>
              <p:cNvPr id="63" name="Freeform 10"/>
              <p:cNvSpPr>
                <a:spLocks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5713507" y="1672711"/>
                <a:ext cx="1264071" cy="1264071"/>
              </a:xfrm>
              <a:custGeom>
                <a:avLst/>
                <a:gdLst>
                  <a:gd name="T0" fmla="*/ 813 w 1386"/>
                  <a:gd name="T1" fmla="*/ 164 h 1386"/>
                  <a:gd name="T2" fmla="*/ 561 w 1386"/>
                  <a:gd name="T3" fmla="*/ 1219 h 1386"/>
                  <a:gd name="T4" fmla="*/ 477 w 1386"/>
                  <a:gd name="T5" fmla="*/ 1354 h 1386"/>
                  <a:gd name="T6" fmla="*/ 638 w 1386"/>
                  <a:gd name="T7" fmla="*/ 1279 h 1386"/>
                  <a:gd name="T8" fmla="*/ 751 w 1386"/>
                  <a:gd name="T9" fmla="*/ 1386 h 1386"/>
                  <a:gd name="T10" fmla="*/ 871 w 1386"/>
                  <a:gd name="T11" fmla="*/ 1252 h 1386"/>
                  <a:gd name="T12" fmla="*/ 1008 w 1386"/>
                  <a:gd name="T13" fmla="*/ 1313 h 1386"/>
                  <a:gd name="T14" fmla="*/ 1067 w 1386"/>
                  <a:gd name="T15" fmla="*/ 1142 h 1386"/>
                  <a:gd name="T16" fmla="*/ 1229 w 1386"/>
                  <a:gd name="T17" fmla="*/ 1136 h 1386"/>
                  <a:gd name="T18" fmla="*/ 1215 w 1386"/>
                  <a:gd name="T19" fmla="*/ 955 h 1386"/>
                  <a:gd name="T20" fmla="*/ 1354 w 1386"/>
                  <a:gd name="T21" fmla="*/ 909 h 1386"/>
                  <a:gd name="T22" fmla="*/ 1274 w 1386"/>
                  <a:gd name="T23" fmla="*/ 745 h 1386"/>
                  <a:gd name="T24" fmla="*/ 1386 w 1386"/>
                  <a:gd name="T25" fmla="*/ 642 h 1386"/>
                  <a:gd name="T26" fmla="*/ 1251 w 1386"/>
                  <a:gd name="T27" fmla="*/ 521 h 1386"/>
                  <a:gd name="T28" fmla="*/ 1313 w 1386"/>
                  <a:gd name="T29" fmla="*/ 378 h 1386"/>
                  <a:gd name="T30" fmla="*/ 1143 w 1386"/>
                  <a:gd name="T31" fmla="*/ 318 h 1386"/>
                  <a:gd name="T32" fmla="*/ 1150 w 1386"/>
                  <a:gd name="T33" fmla="*/ 169 h 1386"/>
                  <a:gd name="T34" fmla="*/ 972 w 1386"/>
                  <a:gd name="T35" fmla="*/ 176 h 1386"/>
                  <a:gd name="T36" fmla="*/ 909 w 1386"/>
                  <a:gd name="T37" fmla="*/ 32 h 1386"/>
                  <a:gd name="T38" fmla="*/ 749 w 1386"/>
                  <a:gd name="T39" fmla="*/ 105 h 1386"/>
                  <a:gd name="T40" fmla="*/ 635 w 1386"/>
                  <a:gd name="T41" fmla="*/ 0 h 1386"/>
                  <a:gd name="T42" fmla="*/ 516 w 1386"/>
                  <a:gd name="T43" fmla="*/ 128 h 1386"/>
                  <a:gd name="T44" fmla="*/ 378 w 1386"/>
                  <a:gd name="T45" fmla="*/ 73 h 1386"/>
                  <a:gd name="T46" fmla="*/ 316 w 1386"/>
                  <a:gd name="T47" fmla="*/ 234 h 1386"/>
                  <a:gd name="T48" fmla="*/ 157 w 1386"/>
                  <a:gd name="T49" fmla="*/ 250 h 1386"/>
                  <a:gd name="T50" fmla="*/ 163 w 1386"/>
                  <a:gd name="T51" fmla="*/ 422 h 1386"/>
                  <a:gd name="T52" fmla="*/ 32 w 1386"/>
                  <a:gd name="T53" fmla="*/ 477 h 1386"/>
                  <a:gd name="T54" fmla="*/ 100 w 1386"/>
                  <a:gd name="T55" fmla="*/ 635 h 1386"/>
                  <a:gd name="T56" fmla="*/ 0 w 1386"/>
                  <a:gd name="T57" fmla="*/ 744 h 1386"/>
                  <a:gd name="T58" fmla="*/ 123 w 1386"/>
                  <a:gd name="T59" fmla="*/ 864 h 1386"/>
                  <a:gd name="T60" fmla="*/ 73 w 1386"/>
                  <a:gd name="T61" fmla="*/ 1008 h 1386"/>
                  <a:gd name="T62" fmla="*/ 235 w 1386"/>
                  <a:gd name="T63" fmla="*/ 1070 h 1386"/>
                  <a:gd name="T64" fmla="*/ 236 w 1386"/>
                  <a:gd name="T65" fmla="*/ 1217 h 1386"/>
                  <a:gd name="T66" fmla="*/ 411 w 1386"/>
                  <a:gd name="T67" fmla="*/ 1213 h 1386"/>
                  <a:gd name="T68" fmla="*/ 477 w 1386"/>
                  <a:gd name="T69" fmla="*/ 1354 h 1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6">
                    <a:moveTo>
                      <a:pt x="160" y="566"/>
                    </a:moveTo>
                    <a:cubicBezTo>
                      <a:pt x="229" y="274"/>
                      <a:pt x="522" y="95"/>
                      <a:pt x="813" y="164"/>
                    </a:cubicBezTo>
                    <a:cubicBezTo>
                      <a:pt x="1105" y="234"/>
                      <a:pt x="1284" y="527"/>
                      <a:pt x="1215" y="818"/>
                    </a:cubicBezTo>
                    <a:cubicBezTo>
                      <a:pt x="1145" y="1109"/>
                      <a:pt x="852" y="1289"/>
                      <a:pt x="561" y="1219"/>
                    </a:cubicBezTo>
                    <a:cubicBezTo>
                      <a:pt x="270" y="1150"/>
                      <a:pt x="90" y="857"/>
                      <a:pt x="160" y="566"/>
                    </a:cubicBezTo>
                    <a:close/>
                    <a:moveTo>
                      <a:pt x="477" y="1354"/>
                    </a:moveTo>
                    <a:lnTo>
                      <a:pt x="584" y="1380"/>
                    </a:lnTo>
                    <a:lnTo>
                      <a:pt x="638" y="1279"/>
                    </a:lnTo>
                    <a:cubicBezTo>
                      <a:pt x="661" y="1281"/>
                      <a:pt x="684" y="1282"/>
                      <a:pt x="707" y="1281"/>
                    </a:cubicBezTo>
                    <a:lnTo>
                      <a:pt x="751" y="1386"/>
                    </a:lnTo>
                    <a:lnTo>
                      <a:pt x="860" y="1368"/>
                    </a:lnTo>
                    <a:lnTo>
                      <a:pt x="871" y="1252"/>
                    </a:lnTo>
                    <a:cubicBezTo>
                      <a:pt x="889" y="1246"/>
                      <a:pt x="907" y="1239"/>
                      <a:pt x="925" y="1231"/>
                    </a:cubicBezTo>
                    <a:lnTo>
                      <a:pt x="1008" y="1313"/>
                    </a:lnTo>
                    <a:lnTo>
                      <a:pt x="1102" y="1255"/>
                    </a:lnTo>
                    <a:lnTo>
                      <a:pt x="1067" y="1142"/>
                    </a:lnTo>
                    <a:cubicBezTo>
                      <a:pt x="1086" y="1127"/>
                      <a:pt x="1103" y="1111"/>
                      <a:pt x="1119" y="1093"/>
                    </a:cubicBezTo>
                    <a:lnTo>
                      <a:pt x="1229" y="1136"/>
                    </a:lnTo>
                    <a:lnTo>
                      <a:pt x="1292" y="1045"/>
                    </a:lnTo>
                    <a:lnTo>
                      <a:pt x="1215" y="955"/>
                    </a:lnTo>
                    <a:cubicBezTo>
                      <a:pt x="1222" y="940"/>
                      <a:pt x="1229" y="925"/>
                      <a:pt x="1235" y="909"/>
                    </a:cubicBezTo>
                    <a:lnTo>
                      <a:pt x="1354" y="909"/>
                    </a:lnTo>
                    <a:lnTo>
                      <a:pt x="1379" y="802"/>
                    </a:lnTo>
                    <a:lnTo>
                      <a:pt x="1274" y="745"/>
                    </a:lnTo>
                    <a:cubicBezTo>
                      <a:pt x="1276" y="726"/>
                      <a:pt x="1277" y="706"/>
                      <a:pt x="1277" y="687"/>
                    </a:cubicBezTo>
                    <a:lnTo>
                      <a:pt x="1386" y="642"/>
                    </a:lnTo>
                    <a:lnTo>
                      <a:pt x="1369" y="533"/>
                    </a:lnTo>
                    <a:lnTo>
                      <a:pt x="1251" y="521"/>
                    </a:lnTo>
                    <a:cubicBezTo>
                      <a:pt x="1245" y="501"/>
                      <a:pt x="1238" y="481"/>
                      <a:pt x="1230" y="462"/>
                    </a:cubicBezTo>
                    <a:lnTo>
                      <a:pt x="1313" y="378"/>
                    </a:lnTo>
                    <a:lnTo>
                      <a:pt x="1255" y="285"/>
                    </a:lnTo>
                    <a:lnTo>
                      <a:pt x="1143" y="318"/>
                    </a:lnTo>
                    <a:cubicBezTo>
                      <a:pt x="1131" y="304"/>
                      <a:pt x="1119" y="289"/>
                      <a:pt x="1105" y="276"/>
                    </a:cubicBezTo>
                    <a:lnTo>
                      <a:pt x="1150" y="169"/>
                    </a:lnTo>
                    <a:lnTo>
                      <a:pt x="1061" y="104"/>
                    </a:lnTo>
                    <a:lnTo>
                      <a:pt x="972" y="176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2" y="7"/>
                    </a:lnTo>
                    <a:lnTo>
                      <a:pt x="749" y="105"/>
                    </a:lnTo>
                    <a:cubicBezTo>
                      <a:pt x="725" y="103"/>
                      <a:pt x="701" y="102"/>
                      <a:pt x="678" y="102"/>
                    </a:cubicBezTo>
                    <a:lnTo>
                      <a:pt x="635" y="0"/>
                    </a:lnTo>
                    <a:lnTo>
                      <a:pt x="526" y="18"/>
                    </a:lnTo>
                    <a:lnTo>
                      <a:pt x="516" y="128"/>
                    </a:lnTo>
                    <a:cubicBezTo>
                      <a:pt x="495" y="134"/>
                      <a:pt x="475" y="141"/>
                      <a:pt x="455" y="150"/>
                    </a:cubicBezTo>
                    <a:lnTo>
                      <a:pt x="378" y="73"/>
                    </a:lnTo>
                    <a:lnTo>
                      <a:pt x="284" y="131"/>
                    </a:lnTo>
                    <a:lnTo>
                      <a:pt x="316" y="234"/>
                    </a:lnTo>
                    <a:cubicBezTo>
                      <a:pt x="295" y="251"/>
                      <a:pt x="275" y="269"/>
                      <a:pt x="256" y="289"/>
                    </a:cubicBezTo>
                    <a:lnTo>
                      <a:pt x="157" y="250"/>
                    </a:lnTo>
                    <a:lnTo>
                      <a:pt x="94" y="341"/>
                    </a:lnTo>
                    <a:lnTo>
                      <a:pt x="163" y="422"/>
                    </a:lnTo>
                    <a:cubicBezTo>
                      <a:pt x="154" y="440"/>
                      <a:pt x="146" y="458"/>
                      <a:pt x="138" y="477"/>
                    </a:cubicBezTo>
                    <a:lnTo>
                      <a:pt x="32" y="477"/>
                    </a:lnTo>
                    <a:lnTo>
                      <a:pt x="7" y="584"/>
                    </a:lnTo>
                    <a:lnTo>
                      <a:pt x="100" y="635"/>
                    </a:lnTo>
                    <a:cubicBezTo>
                      <a:pt x="98" y="658"/>
                      <a:pt x="97" y="681"/>
                      <a:pt x="98" y="704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3" y="864"/>
                    </a:lnTo>
                    <a:cubicBezTo>
                      <a:pt x="130" y="887"/>
                      <a:pt x="139" y="910"/>
                      <a:pt x="149" y="932"/>
                    </a:cubicBezTo>
                    <a:lnTo>
                      <a:pt x="73" y="1008"/>
                    </a:lnTo>
                    <a:lnTo>
                      <a:pt x="131" y="1102"/>
                    </a:lnTo>
                    <a:lnTo>
                      <a:pt x="235" y="1070"/>
                    </a:lnTo>
                    <a:cubicBezTo>
                      <a:pt x="248" y="1086"/>
                      <a:pt x="263" y="1102"/>
                      <a:pt x="278" y="1116"/>
                    </a:cubicBezTo>
                    <a:lnTo>
                      <a:pt x="236" y="1217"/>
                    </a:lnTo>
                    <a:lnTo>
                      <a:pt x="325" y="1283"/>
                    </a:lnTo>
                    <a:lnTo>
                      <a:pt x="411" y="1213"/>
                    </a:lnTo>
                    <a:cubicBezTo>
                      <a:pt x="432" y="1224"/>
                      <a:pt x="454" y="1234"/>
                      <a:pt x="477" y="1242"/>
                    </a:cubicBezTo>
                    <a:lnTo>
                      <a:pt x="477" y="1354"/>
                    </a:lnTo>
                    <a:close/>
                  </a:path>
                </a:pathLst>
              </a:custGeom>
              <a:solidFill>
                <a:schemeClr val="bg2">
                  <a:lumMod val="9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4" name="Freeform 11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820294" y="1789085"/>
                <a:ext cx="1027308" cy="1031321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1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6"/>
                      <a:pt x="445" y="1062"/>
                    </a:cubicBezTo>
                    <a:cubicBezTo>
                      <a:pt x="720" y="1128"/>
                      <a:pt x="997" y="958"/>
                      <a:pt x="1062" y="683"/>
                    </a:cubicBez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7703699" y="3176176"/>
              <a:ext cx="1264071" cy="1264071"/>
              <a:chOff x="8013164" y="3615381"/>
              <a:chExt cx="1264071" cy="1264071"/>
            </a:xfrm>
          </p:grpSpPr>
          <p:sp>
            <p:nvSpPr>
              <p:cNvPr id="66" name="Freeform 14"/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013164" y="3615381"/>
                <a:ext cx="1264071" cy="1264071"/>
              </a:xfrm>
              <a:custGeom>
                <a:avLst/>
                <a:gdLst>
                  <a:gd name="T0" fmla="*/ 813 w 1386"/>
                  <a:gd name="T1" fmla="*/ 164 h 1385"/>
                  <a:gd name="T2" fmla="*/ 561 w 1386"/>
                  <a:gd name="T3" fmla="*/ 1219 h 1385"/>
                  <a:gd name="T4" fmla="*/ 477 w 1386"/>
                  <a:gd name="T5" fmla="*/ 1354 h 1385"/>
                  <a:gd name="T6" fmla="*/ 638 w 1386"/>
                  <a:gd name="T7" fmla="*/ 1279 h 1385"/>
                  <a:gd name="T8" fmla="*/ 751 w 1386"/>
                  <a:gd name="T9" fmla="*/ 1385 h 1385"/>
                  <a:gd name="T10" fmla="*/ 871 w 1386"/>
                  <a:gd name="T11" fmla="*/ 1252 h 1385"/>
                  <a:gd name="T12" fmla="*/ 1008 w 1386"/>
                  <a:gd name="T13" fmla="*/ 1313 h 1385"/>
                  <a:gd name="T14" fmla="*/ 1067 w 1386"/>
                  <a:gd name="T15" fmla="*/ 1142 h 1385"/>
                  <a:gd name="T16" fmla="*/ 1229 w 1386"/>
                  <a:gd name="T17" fmla="*/ 1135 h 1385"/>
                  <a:gd name="T18" fmla="*/ 1215 w 1386"/>
                  <a:gd name="T19" fmla="*/ 954 h 1385"/>
                  <a:gd name="T20" fmla="*/ 1354 w 1386"/>
                  <a:gd name="T21" fmla="*/ 909 h 1385"/>
                  <a:gd name="T22" fmla="*/ 1274 w 1386"/>
                  <a:gd name="T23" fmla="*/ 745 h 1385"/>
                  <a:gd name="T24" fmla="*/ 1386 w 1386"/>
                  <a:gd name="T25" fmla="*/ 641 h 1385"/>
                  <a:gd name="T26" fmla="*/ 1251 w 1386"/>
                  <a:gd name="T27" fmla="*/ 520 h 1385"/>
                  <a:gd name="T28" fmla="*/ 1313 w 1386"/>
                  <a:gd name="T29" fmla="*/ 378 h 1385"/>
                  <a:gd name="T30" fmla="*/ 1144 w 1386"/>
                  <a:gd name="T31" fmla="*/ 318 h 1385"/>
                  <a:gd name="T32" fmla="*/ 1150 w 1386"/>
                  <a:gd name="T33" fmla="*/ 169 h 1385"/>
                  <a:gd name="T34" fmla="*/ 972 w 1386"/>
                  <a:gd name="T35" fmla="*/ 175 h 1385"/>
                  <a:gd name="T36" fmla="*/ 909 w 1386"/>
                  <a:gd name="T37" fmla="*/ 32 h 1385"/>
                  <a:gd name="T38" fmla="*/ 749 w 1386"/>
                  <a:gd name="T39" fmla="*/ 105 h 1385"/>
                  <a:gd name="T40" fmla="*/ 635 w 1386"/>
                  <a:gd name="T41" fmla="*/ 0 h 1385"/>
                  <a:gd name="T42" fmla="*/ 516 w 1386"/>
                  <a:gd name="T43" fmla="*/ 127 h 1385"/>
                  <a:gd name="T44" fmla="*/ 378 w 1386"/>
                  <a:gd name="T45" fmla="*/ 73 h 1385"/>
                  <a:gd name="T46" fmla="*/ 316 w 1386"/>
                  <a:gd name="T47" fmla="*/ 234 h 1385"/>
                  <a:gd name="T48" fmla="*/ 157 w 1386"/>
                  <a:gd name="T49" fmla="*/ 250 h 1385"/>
                  <a:gd name="T50" fmla="*/ 163 w 1386"/>
                  <a:gd name="T51" fmla="*/ 422 h 1385"/>
                  <a:gd name="T52" fmla="*/ 32 w 1386"/>
                  <a:gd name="T53" fmla="*/ 477 h 1385"/>
                  <a:gd name="T54" fmla="*/ 101 w 1386"/>
                  <a:gd name="T55" fmla="*/ 634 h 1385"/>
                  <a:gd name="T56" fmla="*/ 0 w 1386"/>
                  <a:gd name="T57" fmla="*/ 744 h 1385"/>
                  <a:gd name="T58" fmla="*/ 124 w 1386"/>
                  <a:gd name="T59" fmla="*/ 864 h 1385"/>
                  <a:gd name="T60" fmla="*/ 73 w 1386"/>
                  <a:gd name="T61" fmla="*/ 1007 h 1385"/>
                  <a:gd name="T62" fmla="*/ 235 w 1386"/>
                  <a:gd name="T63" fmla="*/ 1070 h 1385"/>
                  <a:gd name="T64" fmla="*/ 236 w 1386"/>
                  <a:gd name="T65" fmla="*/ 1217 h 1385"/>
                  <a:gd name="T66" fmla="*/ 411 w 1386"/>
                  <a:gd name="T67" fmla="*/ 1212 h 1385"/>
                  <a:gd name="T68" fmla="*/ 477 w 1386"/>
                  <a:gd name="T69" fmla="*/ 1354 h 1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5">
                    <a:moveTo>
                      <a:pt x="160" y="565"/>
                    </a:moveTo>
                    <a:cubicBezTo>
                      <a:pt x="229" y="274"/>
                      <a:pt x="522" y="94"/>
                      <a:pt x="813" y="164"/>
                    </a:cubicBezTo>
                    <a:cubicBezTo>
                      <a:pt x="1105" y="234"/>
                      <a:pt x="1284" y="526"/>
                      <a:pt x="1215" y="817"/>
                    </a:cubicBezTo>
                    <a:cubicBezTo>
                      <a:pt x="1145" y="1109"/>
                      <a:pt x="852" y="1288"/>
                      <a:pt x="561" y="1219"/>
                    </a:cubicBezTo>
                    <a:cubicBezTo>
                      <a:pt x="270" y="1149"/>
                      <a:pt x="90" y="857"/>
                      <a:pt x="160" y="565"/>
                    </a:cubicBezTo>
                    <a:close/>
                    <a:moveTo>
                      <a:pt x="477" y="1354"/>
                    </a:moveTo>
                    <a:lnTo>
                      <a:pt x="584" y="1379"/>
                    </a:lnTo>
                    <a:lnTo>
                      <a:pt x="638" y="1279"/>
                    </a:lnTo>
                    <a:cubicBezTo>
                      <a:pt x="661" y="1281"/>
                      <a:pt x="684" y="1281"/>
                      <a:pt x="707" y="1281"/>
                    </a:cubicBezTo>
                    <a:lnTo>
                      <a:pt x="751" y="1385"/>
                    </a:lnTo>
                    <a:lnTo>
                      <a:pt x="860" y="1367"/>
                    </a:lnTo>
                    <a:lnTo>
                      <a:pt x="871" y="1252"/>
                    </a:lnTo>
                    <a:cubicBezTo>
                      <a:pt x="889" y="1246"/>
                      <a:pt x="907" y="1239"/>
                      <a:pt x="925" y="1231"/>
                    </a:cubicBezTo>
                    <a:lnTo>
                      <a:pt x="1008" y="1313"/>
                    </a:lnTo>
                    <a:lnTo>
                      <a:pt x="1102" y="1255"/>
                    </a:lnTo>
                    <a:lnTo>
                      <a:pt x="1067" y="1142"/>
                    </a:lnTo>
                    <a:cubicBezTo>
                      <a:pt x="1086" y="1127"/>
                      <a:pt x="1103" y="1110"/>
                      <a:pt x="1119" y="1093"/>
                    </a:cubicBezTo>
                    <a:lnTo>
                      <a:pt x="1229" y="1135"/>
                    </a:lnTo>
                    <a:lnTo>
                      <a:pt x="1292" y="1045"/>
                    </a:lnTo>
                    <a:lnTo>
                      <a:pt x="1215" y="954"/>
                    </a:lnTo>
                    <a:cubicBezTo>
                      <a:pt x="1222" y="940"/>
                      <a:pt x="1229" y="924"/>
                      <a:pt x="1235" y="909"/>
                    </a:cubicBezTo>
                    <a:lnTo>
                      <a:pt x="1354" y="909"/>
                    </a:lnTo>
                    <a:lnTo>
                      <a:pt x="1379" y="801"/>
                    </a:lnTo>
                    <a:lnTo>
                      <a:pt x="1274" y="745"/>
                    </a:lnTo>
                    <a:cubicBezTo>
                      <a:pt x="1276" y="726"/>
                      <a:pt x="1277" y="706"/>
                      <a:pt x="1277" y="687"/>
                    </a:cubicBezTo>
                    <a:lnTo>
                      <a:pt x="1386" y="641"/>
                    </a:lnTo>
                    <a:lnTo>
                      <a:pt x="1369" y="532"/>
                    </a:lnTo>
                    <a:lnTo>
                      <a:pt x="1251" y="520"/>
                    </a:lnTo>
                    <a:cubicBezTo>
                      <a:pt x="1245" y="500"/>
                      <a:pt x="1238" y="481"/>
                      <a:pt x="1230" y="461"/>
                    </a:cubicBezTo>
                    <a:lnTo>
                      <a:pt x="1313" y="378"/>
                    </a:lnTo>
                    <a:lnTo>
                      <a:pt x="1255" y="284"/>
                    </a:lnTo>
                    <a:lnTo>
                      <a:pt x="1144" y="318"/>
                    </a:lnTo>
                    <a:cubicBezTo>
                      <a:pt x="1131" y="303"/>
                      <a:pt x="1119" y="289"/>
                      <a:pt x="1105" y="275"/>
                    </a:cubicBezTo>
                    <a:lnTo>
                      <a:pt x="1150" y="169"/>
                    </a:lnTo>
                    <a:lnTo>
                      <a:pt x="1061" y="103"/>
                    </a:lnTo>
                    <a:lnTo>
                      <a:pt x="972" y="175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2" y="6"/>
                    </a:lnTo>
                    <a:lnTo>
                      <a:pt x="749" y="105"/>
                    </a:lnTo>
                    <a:cubicBezTo>
                      <a:pt x="725" y="103"/>
                      <a:pt x="701" y="101"/>
                      <a:pt x="678" y="102"/>
                    </a:cubicBezTo>
                    <a:lnTo>
                      <a:pt x="635" y="0"/>
                    </a:lnTo>
                    <a:lnTo>
                      <a:pt x="526" y="18"/>
                    </a:lnTo>
                    <a:lnTo>
                      <a:pt x="516" y="127"/>
                    </a:lnTo>
                    <a:cubicBezTo>
                      <a:pt x="495" y="134"/>
                      <a:pt x="475" y="141"/>
                      <a:pt x="455" y="149"/>
                    </a:cubicBezTo>
                    <a:lnTo>
                      <a:pt x="378" y="73"/>
                    </a:lnTo>
                    <a:lnTo>
                      <a:pt x="284" y="131"/>
                    </a:lnTo>
                    <a:lnTo>
                      <a:pt x="316" y="234"/>
                    </a:lnTo>
                    <a:cubicBezTo>
                      <a:pt x="295" y="251"/>
                      <a:pt x="275" y="269"/>
                      <a:pt x="257" y="289"/>
                    </a:cubicBezTo>
                    <a:lnTo>
                      <a:pt x="157" y="250"/>
                    </a:lnTo>
                    <a:lnTo>
                      <a:pt x="94" y="340"/>
                    </a:lnTo>
                    <a:lnTo>
                      <a:pt x="163" y="422"/>
                    </a:lnTo>
                    <a:cubicBezTo>
                      <a:pt x="154" y="439"/>
                      <a:pt x="146" y="458"/>
                      <a:pt x="138" y="477"/>
                    </a:cubicBezTo>
                    <a:lnTo>
                      <a:pt x="32" y="477"/>
                    </a:lnTo>
                    <a:lnTo>
                      <a:pt x="7" y="584"/>
                    </a:lnTo>
                    <a:lnTo>
                      <a:pt x="101" y="634"/>
                    </a:lnTo>
                    <a:cubicBezTo>
                      <a:pt x="98" y="658"/>
                      <a:pt x="97" y="681"/>
                      <a:pt x="98" y="704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4" y="864"/>
                    </a:lnTo>
                    <a:cubicBezTo>
                      <a:pt x="131" y="887"/>
                      <a:pt x="139" y="909"/>
                      <a:pt x="149" y="931"/>
                    </a:cubicBezTo>
                    <a:lnTo>
                      <a:pt x="73" y="1007"/>
                    </a:lnTo>
                    <a:lnTo>
                      <a:pt x="131" y="1101"/>
                    </a:lnTo>
                    <a:lnTo>
                      <a:pt x="235" y="1070"/>
                    </a:lnTo>
                    <a:cubicBezTo>
                      <a:pt x="249" y="1086"/>
                      <a:pt x="263" y="1101"/>
                      <a:pt x="278" y="1116"/>
                    </a:cubicBezTo>
                    <a:lnTo>
                      <a:pt x="236" y="1217"/>
                    </a:lnTo>
                    <a:lnTo>
                      <a:pt x="325" y="1282"/>
                    </a:lnTo>
                    <a:lnTo>
                      <a:pt x="411" y="1212"/>
                    </a:lnTo>
                    <a:cubicBezTo>
                      <a:pt x="432" y="1224"/>
                      <a:pt x="454" y="1233"/>
                      <a:pt x="477" y="1242"/>
                    </a:cubicBezTo>
                    <a:lnTo>
                      <a:pt x="477" y="1354"/>
                    </a:lnTo>
                    <a:close/>
                  </a:path>
                </a:pathLst>
              </a:custGeom>
              <a:solidFill>
                <a:schemeClr val="bg2">
                  <a:lumMod val="9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7" name="Freeform 15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8131101" y="3731756"/>
                <a:ext cx="1027308" cy="1031321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2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7"/>
                      <a:pt x="445" y="1062"/>
                    </a:cubicBezTo>
                    <a:cubicBezTo>
                      <a:pt x="720" y="1128"/>
                      <a:pt x="997" y="958"/>
                      <a:pt x="1062" y="683"/>
                    </a:cubicBez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8" name="Freeform 18"/>
            <p:cNvSpPr/>
            <p:nvPr>
              <p:custDataLst>
                <p:tags r:id="rId11"/>
              </p:custDataLst>
            </p:nvPr>
          </p:nvSpPr>
          <p:spPr bwMode="auto">
            <a:xfrm>
              <a:off x="5006625" y="3176075"/>
              <a:ext cx="2070669" cy="2042578"/>
            </a:xfrm>
            <a:custGeom>
              <a:avLst/>
              <a:gdLst>
                <a:gd name="T0" fmla="*/ 810 w 2267"/>
                <a:gd name="T1" fmla="*/ 2236 h 2236"/>
                <a:gd name="T2" fmla="*/ 0 w 2267"/>
                <a:gd name="T3" fmla="*/ 1141 h 2236"/>
                <a:gd name="T4" fmla="*/ 1133 w 2267"/>
                <a:gd name="T5" fmla="*/ 0 h 2236"/>
                <a:gd name="T6" fmla="*/ 2267 w 2267"/>
                <a:gd name="T7" fmla="*/ 1141 h 2236"/>
                <a:gd name="T8" fmla="*/ 1456 w 2267"/>
                <a:gd name="T9" fmla="*/ 2236 h 2236"/>
                <a:gd name="T10" fmla="*/ 810 w 2267"/>
                <a:gd name="T11" fmla="*/ 2236 h 2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7" h="2236">
                  <a:moveTo>
                    <a:pt x="810" y="2236"/>
                  </a:moveTo>
                  <a:cubicBezTo>
                    <a:pt x="342" y="2096"/>
                    <a:pt x="0" y="1659"/>
                    <a:pt x="0" y="1141"/>
                  </a:cubicBezTo>
                  <a:cubicBezTo>
                    <a:pt x="0" y="511"/>
                    <a:pt x="507" y="0"/>
                    <a:pt x="1133" y="0"/>
                  </a:cubicBezTo>
                  <a:cubicBezTo>
                    <a:pt x="1759" y="0"/>
                    <a:pt x="2267" y="511"/>
                    <a:pt x="2267" y="1141"/>
                  </a:cubicBezTo>
                  <a:cubicBezTo>
                    <a:pt x="2267" y="1659"/>
                    <a:pt x="1925" y="2096"/>
                    <a:pt x="1456" y="2236"/>
                  </a:cubicBezTo>
                  <a:lnTo>
                    <a:pt x="810" y="2236"/>
                  </a:lnTo>
                  <a:close/>
                </a:path>
              </a:pathLst>
            </a:custGeom>
            <a:solidFill>
              <a:srgbClr val="244C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rgbClr val="313D51"/>
                </a:solidFill>
                <a:cs typeface="+mn-ea"/>
                <a:sym typeface="+mn-lt"/>
              </a:endParaRPr>
            </a:p>
          </p:txBody>
        </p:sp>
        <p:sp>
          <p:nvSpPr>
            <p:cNvPr id="69" name="矩形 68"/>
            <p:cNvSpPr/>
            <p:nvPr>
              <p:custDataLst>
                <p:tags r:id="rId12"/>
              </p:custDataLst>
            </p:nvPr>
          </p:nvSpPr>
          <p:spPr>
            <a:xfrm>
              <a:off x="4932700" y="3902581"/>
              <a:ext cx="2109135" cy="531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2"/>
                  </a:solidFill>
                  <a:cs typeface="+mn-ea"/>
                  <a:sym typeface="+mn-lt"/>
                </a:rPr>
                <a:t>信管学习内容</a:t>
              </a:r>
              <a:endParaRPr lang="zh-CN" altLang="en-US" b="1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13"/>
              </p:custDataLst>
            </p:nvPr>
          </p:nvSpPr>
          <p:spPr>
            <a:xfrm>
              <a:off x="3368991" y="3448071"/>
              <a:ext cx="758436" cy="70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2"/>
                  </a:solidFill>
                  <a:cs typeface="+mn-ea"/>
                  <a:sym typeface="+mn-lt"/>
                </a:rPr>
                <a:t>01</a:t>
              </a:r>
              <a:endParaRPr lang="zh-CN" altLang="en-US" sz="2800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14"/>
              </p:custDataLst>
            </p:nvPr>
          </p:nvSpPr>
          <p:spPr>
            <a:xfrm>
              <a:off x="5672346" y="1510564"/>
              <a:ext cx="758436" cy="70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2"/>
                  </a:solidFill>
                  <a:cs typeface="+mn-ea"/>
                  <a:sym typeface="+mn-lt"/>
                </a:rPr>
                <a:t>02</a:t>
              </a:r>
              <a:endParaRPr lang="zh-CN" altLang="en-US" sz="2800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5"/>
              </p:custDataLst>
            </p:nvPr>
          </p:nvSpPr>
          <p:spPr>
            <a:xfrm>
              <a:off x="7956869" y="3453069"/>
              <a:ext cx="758437" cy="70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2"/>
                  </a:solidFill>
                  <a:cs typeface="+mn-ea"/>
                  <a:sym typeface="+mn-lt"/>
                </a:rPr>
                <a:t>03</a:t>
              </a:r>
              <a:endParaRPr lang="zh-CN" altLang="en-US" sz="2800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1522095" y="3863340"/>
            <a:ext cx="19119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数据处理</a:t>
            </a:r>
            <a:endParaRPr lang="zh-CN" altLang="en-US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r"/>
            <a:endParaRPr lang="zh-CN" altLang="en-US" sz="1200" dirty="0">
              <a:solidFill>
                <a:srgbClr val="543F66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  <a:p>
            <a:pPr algn="r"/>
            <a:r>
              <a:rPr lang="zh-CN" altLang="en-US" sz="1200" dirty="0">
                <a:solidFill>
                  <a:srgbClr val="543F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电影评论，作为观众与电影之间的桥梁，已经成为了电影制片人、发行商和广告商的宝贵资源，它们包含了丰富的信息</a:t>
            </a:r>
            <a:endParaRPr lang="zh-CN" altLang="en-US" sz="1200" dirty="0">
              <a:solidFill>
                <a:srgbClr val="543F66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4845050" y="797560"/>
            <a:ext cx="191198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数据分析与挖掘</a:t>
            </a:r>
            <a:endParaRPr lang="zh-CN" altLang="en-US" sz="1200" dirty="0">
              <a:solidFill>
                <a:srgbClr val="543F66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  <a:p>
            <a:pPr algn="r"/>
            <a:r>
              <a:rPr lang="zh-CN" altLang="en-US" sz="1200" dirty="0">
                <a:solidFill>
                  <a:srgbClr val="543F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电影评论，作为观众与电影之间的桥梁，已经成为了电影制片人、发行商和广告商的宝贵资源，它们包含了丰富的信息</a:t>
            </a:r>
            <a:endParaRPr lang="zh-CN" altLang="en-US" sz="1200" dirty="0">
              <a:solidFill>
                <a:srgbClr val="543F66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407400" y="3890010"/>
            <a:ext cx="251904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信息系统的设计应用</a:t>
            </a:r>
            <a:endParaRPr lang="zh-CN" altLang="en-US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r"/>
            <a:endParaRPr lang="zh-CN" altLang="en-US" sz="1200" dirty="0">
              <a:solidFill>
                <a:srgbClr val="543F66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  <a:p>
            <a:pPr algn="r"/>
            <a:r>
              <a:rPr lang="zh-CN" altLang="en-US" sz="1200" dirty="0">
                <a:solidFill>
                  <a:srgbClr val="543F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电影评论，作为观众与电影之间的桥梁，已经成为了电影制片人、发行商和广告商的宝贵资源，它们包含了丰富的信息</a:t>
            </a:r>
            <a:endParaRPr lang="zh-CN" altLang="en-US" sz="1200" dirty="0">
              <a:solidFill>
                <a:srgbClr val="543F66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A-1"/>
          <p:cNvSpPr/>
          <p:nvPr>
            <p:custDataLst>
              <p:tags r:id="rId1"/>
            </p:custDataLst>
          </p:nvPr>
        </p:nvSpPr>
        <p:spPr>
          <a:xfrm>
            <a:off x="5016500" y="3911601"/>
            <a:ext cx="2159000" cy="812800"/>
          </a:xfrm>
          <a:prstGeom prst="roundRect">
            <a:avLst>
              <a:gd name="adj" fmla="val 47024"/>
            </a:avLst>
          </a:prstGeom>
          <a:solidFill>
            <a:srgbClr val="CEDBEA"/>
          </a:soli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>
              <a:solidFill>
                <a:schemeClr val="lt1"/>
              </a:solidFill>
            </a:endParaRPr>
          </a:p>
        </p:txBody>
      </p:sp>
      <p:sp>
        <p:nvSpPr>
          <p:cNvPr id="94" name="PA-圆角矩形 23"/>
          <p:cNvSpPr/>
          <p:nvPr>
            <p:custDataLst>
              <p:tags r:id="rId2"/>
            </p:custDataLst>
          </p:nvPr>
        </p:nvSpPr>
        <p:spPr>
          <a:xfrm>
            <a:off x="2609432" y="3296023"/>
            <a:ext cx="9938168" cy="2659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5" name="PA-圆角矩形 24"/>
          <p:cNvSpPr/>
          <p:nvPr>
            <p:custDataLst>
              <p:tags r:id="rId3"/>
            </p:custDataLst>
          </p:nvPr>
        </p:nvSpPr>
        <p:spPr>
          <a:xfrm>
            <a:off x="5690108" y="3331884"/>
            <a:ext cx="811784" cy="194232"/>
          </a:xfrm>
          <a:prstGeom prst="roundRect">
            <a:avLst>
              <a:gd name="adj" fmla="val 50000"/>
            </a:avLst>
          </a:prstGeom>
          <a:solidFill>
            <a:srgbClr val="CEDBEA"/>
          </a:solidFill>
          <a:ln w="12700">
            <a:gradFill flip="none" rotWithShape="1">
              <a:gsLst>
                <a:gs pos="47000">
                  <a:srgbClr val="EAF0F7"/>
                </a:gs>
                <a:gs pos="86000">
                  <a:srgbClr val="8BA3BF">
                    <a:lumMod val="75000"/>
                    <a:lumOff val="25000"/>
                  </a:srgb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 useBgFill="1">
        <p:nvSpPr>
          <p:cNvPr id="99" name="PA-圆角矩形 98"/>
          <p:cNvSpPr/>
          <p:nvPr>
            <p:custDataLst>
              <p:tags r:id="rId4"/>
            </p:custDataLst>
          </p:nvPr>
        </p:nvSpPr>
        <p:spPr>
          <a:xfrm rot="2700000">
            <a:off x="456060" y="2427735"/>
            <a:ext cx="2002530" cy="2002530"/>
          </a:xfrm>
          <a:prstGeom prst="roundRect">
            <a:avLst/>
          </a:prstGeom>
          <a:ln w="254000">
            <a:gradFill flip="none" rotWithShape="1">
              <a:gsLst>
                <a:gs pos="15000">
                  <a:schemeClr val="bg1">
                    <a:alpha val="94000"/>
                  </a:schemeClr>
                </a:gs>
                <a:gs pos="76000">
                  <a:srgbClr val="D4E1ED">
                    <a:lumMod val="75000"/>
                  </a:srgbClr>
                </a:gs>
              </a:gsLst>
              <a:lin ang="6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PA-图形 100"/>
          <p:cNvSpPr/>
          <p:nvPr>
            <p:custDataLst>
              <p:tags r:id="rId5"/>
            </p:custDataLst>
          </p:nvPr>
        </p:nvSpPr>
        <p:spPr>
          <a:xfrm>
            <a:off x="896002" y="2924383"/>
            <a:ext cx="1122646" cy="1122646"/>
          </a:xfrm>
          <a:custGeom>
            <a:avLst/>
            <a:gdLst>
              <a:gd name="connsiteX0" fmla="*/ 519190 w 1038380"/>
              <a:gd name="connsiteY0" fmla="*/ 1038381 h 1038380"/>
              <a:gd name="connsiteX1" fmla="*/ 0 w 1038380"/>
              <a:gd name="connsiteY1" fmla="*/ 519190 h 1038380"/>
              <a:gd name="connsiteX2" fmla="*/ 519190 w 1038380"/>
              <a:gd name="connsiteY2" fmla="*/ 0 h 1038380"/>
              <a:gd name="connsiteX3" fmla="*/ 1038381 w 1038380"/>
              <a:gd name="connsiteY3" fmla="*/ 519190 h 1038380"/>
              <a:gd name="connsiteX4" fmla="*/ 519190 w 1038380"/>
              <a:gd name="connsiteY4" fmla="*/ 1038381 h 1038380"/>
              <a:gd name="connsiteX5" fmla="*/ 519190 w 1038380"/>
              <a:gd name="connsiteY5" fmla="*/ 94398 h 1038380"/>
              <a:gd name="connsiteX6" fmla="*/ 94398 w 1038380"/>
              <a:gd name="connsiteY6" fmla="*/ 519190 h 1038380"/>
              <a:gd name="connsiteX7" fmla="*/ 519190 w 1038380"/>
              <a:gd name="connsiteY7" fmla="*/ 943983 h 1038380"/>
              <a:gd name="connsiteX8" fmla="*/ 943983 w 1038380"/>
              <a:gd name="connsiteY8" fmla="*/ 519190 h 1038380"/>
              <a:gd name="connsiteX9" fmla="*/ 519190 w 1038380"/>
              <a:gd name="connsiteY9" fmla="*/ 94398 h 1038380"/>
              <a:gd name="connsiteX10" fmla="*/ 707988 w 1038380"/>
              <a:gd name="connsiteY10" fmla="*/ 566389 h 1038380"/>
              <a:gd name="connsiteX11" fmla="*/ 600496 w 1038380"/>
              <a:gd name="connsiteY11" fmla="*/ 566389 h 1038380"/>
              <a:gd name="connsiteX12" fmla="*/ 519190 w 1038380"/>
              <a:gd name="connsiteY12" fmla="*/ 613588 h 1038380"/>
              <a:gd name="connsiteX13" fmla="*/ 424792 w 1038380"/>
              <a:gd name="connsiteY13" fmla="*/ 519190 h 1038380"/>
              <a:gd name="connsiteX14" fmla="*/ 471991 w 1038380"/>
              <a:gd name="connsiteY14" fmla="*/ 437885 h 1038380"/>
              <a:gd name="connsiteX15" fmla="*/ 471991 w 1038380"/>
              <a:gd name="connsiteY15" fmla="*/ 235995 h 1038380"/>
              <a:gd name="connsiteX16" fmla="*/ 519190 w 1038380"/>
              <a:gd name="connsiteY16" fmla="*/ 188796 h 1038380"/>
              <a:gd name="connsiteX17" fmla="*/ 566389 w 1038380"/>
              <a:gd name="connsiteY17" fmla="*/ 235995 h 1038380"/>
              <a:gd name="connsiteX18" fmla="*/ 566389 w 1038380"/>
              <a:gd name="connsiteY18" fmla="*/ 437885 h 1038380"/>
              <a:gd name="connsiteX19" fmla="*/ 600693 w 1038380"/>
              <a:gd name="connsiteY19" fmla="*/ 471991 h 1038380"/>
              <a:gd name="connsiteX20" fmla="*/ 707986 w 1038380"/>
              <a:gd name="connsiteY20" fmla="*/ 471991 h 1038380"/>
              <a:gd name="connsiteX21" fmla="*/ 755185 w 1038380"/>
              <a:gd name="connsiteY21" fmla="*/ 519190 h 1038380"/>
              <a:gd name="connsiteX22" fmla="*/ 707988 w 1038380"/>
              <a:gd name="connsiteY22" fmla="*/ 566389 h 103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038380" h="1038380">
                <a:moveTo>
                  <a:pt x="519190" y="1038381"/>
                </a:moveTo>
                <a:cubicBezTo>
                  <a:pt x="232451" y="1038381"/>
                  <a:pt x="0" y="805930"/>
                  <a:pt x="0" y="519190"/>
                </a:cubicBezTo>
                <a:cubicBezTo>
                  <a:pt x="0" y="232451"/>
                  <a:pt x="232452" y="0"/>
                  <a:pt x="519190" y="0"/>
                </a:cubicBezTo>
                <a:cubicBezTo>
                  <a:pt x="805929" y="0"/>
                  <a:pt x="1038381" y="232451"/>
                  <a:pt x="1038381" y="519190"/>
                </a:cubicBezTo>
                <a:cubicBezTo>
                  <a:pt x="1038381" y="805930"/>
                  <a:pt x="805930" y="1038381"/>
                  <a:pt x="519190" y="1038381"/>
                </a:cubicBezTo>
                <a:close/>
                <a:moveTo>
                  <a:pt x="519190" y="94398"/>
                </a:moveTo>
                <a:cubicBezTo>
                  <a:pt x="284583" y="94398"/>
                  <a:pt x="94398" y="284582"/>
                  <a:pt x="94398" y="519190"/>
                </a:cubicBezTo>
                <a:cubicBezTo>
                  <a:pt x="94398" y="753799"/>
                  <a:pt x="284582" y="943983"/>
                  <a:pt x="519190" y="943983"/>
                </a:cubicBezTo>
                <a:cubicBezTo>
                  <a:pt x="753799" y="943983"/>
                  <a:pt x="943983" y="753799"/>
                  <a:pt x="943983" y="519190"/>
                </a:cubicBezTo>
                <a:cubicBezTo>
                  <a:pt x="943983" y="284582"/>
                  <a:pt x="753799" y="94398"/>
                  <a:pt x="519190" y="94398"/>
                </a:cubicBezTo>
                <a:close/>
                <a:moveTo>
                  <a:pt x="707988" y="566389"/>
                </a:moveTo>
                <a:lnTo>
                  <a:pt x="600496" y="566389"/>
                </a:lnTo>
                <a:cubicBezTo>
                  <a:pt x="584146" y="594487"/>
                  <a:pt x="554042" y="613588"/>
                  <a:pt x="519190" y="613588"/>
                </a:cubicBezTo>
                <a:cubicBezTo>
                  <a:pt x="467055" y="613588"/>
                  <a:pt x="424792" y="571326"/>
                  <a:pt x="424792" y="519190"/>
                </a:cubicBezTo>
                <a:cubicBezTo>
                  <a:pt x="424792" y="484339"/>
                  <a:pt x="443894" y="454234"/>
                  <a:pt x="471991" y="437885"/>
                </a:cubicBezTo>
                <a:lnTo>
                  <a:pt x="471991" y="235995"/>
                </a:lnTo>
                <a:cubicBezTo>
                  <a:pt x="471991" y="209927"/>
                  <a:pt x="493122" y="188796"/>
                  <a:pt x="519190" y="188796"/>
                </a:cubicBezTo>
                <a:cubicBezTo>
                  <a:pt x="545259" y="188796"/>
                  <a:pt x="566389" y="209927"/>
                  <a:pt x="566389" y="235995"/>
                </a:cubicBezTo>
                <a:lnTo>
                  <a:pt x="566389" y="437885"/>
                </a:lnTo>
                <a:cubicBezTo>
                  <a:pt x="580556" y="446128"/>
                  <a:pt x="592368" y="457872"/>
                  <a:pt x="600693" y="471991"/>
                </a:cubicBezTo>
                <a:lnTo>
                  <a:pt x="707986" y="471991"/>
                </a:lnTo>
                <a:cubicBezTo>
                  <a:pt x="734055" y="471991"/>
                  <a:pt x="755185" y="493122"/>
                  <a:pt x="755185" y="519190"/>
                </a:cubicBezTo>
                <a:cubicBezTo>
                  <a:pt x="755187" y="545259"/>
                  <a:pt x="734055" y="566389"/>
                  <a:pt x="707988" y="566389"/>
                </a:cubicBezTo>
                <a:close/>
              </a:path>
            </a:pathLst>
          </a:custGeom>
          <a:gradFill flip="none" rotWithShape="1">
            <a:gsLst>
              <a:gs pos="100000">
                <a:srgbClr val="B8CEDB"/>
              </a:gs>
              <a:gs pos="0">
                <a:srgbClr val="D6E2EE"/>
              </a:gs>
            </a:gsLst>
            <a:lin ang="2700000" scaled="1"/>
            <a:tileRect/>
          </a:gradFill>
          <a:ln>
            <a:noFill/>
          </a:ln>
          <a:effectLst>
            <a:innerShdw blurRad="63500" dist="50800" dir="13500000">
              <a:srgbClr val="739EB9"/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" name="PA-文本框 102"/>
          <p:cNvSpPr txBox="1"/>
          <p:nvPr>
            <p:custDataLst>
              <p:tags r:id="rId6"/>
            </p:custDataLst>
          </p:nvPr>
        </p:nvSpPr>
        <p:spPr>
          <a:xfrm>
            <a:off x="517128" y="462972"/>
            <a:ext cx="4172743" cy="768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最受欢迎角色</a:t>
            </a:r>
            <a:endParaRPr lang="zh-CN" altLang="en-US" dirty="0"/>
          </a:p>
        </p:txBody>
      </p:sp>
      <p:sp>
        <p:nvSpPr>
          <p:cNvPr id="101" name="PA-圆角矩形 23"/>
          <p:cNvSpPr/>
          <p:nvPr>
            <p:custDataLst>
              <p:tags r:id="rId7"/>
            </p:custDataLst>
          </p:nvPr>
        </p:nvSpPr>
        <p:spPr>
          <a:xfrm>
            <a:off x="5857770" y="3191061"/>
            <a:ext cx="476459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5" name="PA-圆角矩形 23"/>
          <p:cNvSpPr/>
          <p:nvPr>
            <p:custDataLst>
              <p:tags r:id="rId8"/>
            </p:custDataLst>
          </p:nvPr>
        </p:nvSpPr>
        <p:spPr>
          <a:xfrm>
            <a:off x="9354499" y="3191061"/>
            <a:ext cx="475200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6" name="PA-椭圆 13"/>
          <p:cNvSpPr/>
          <p:nvPr>
            <p:custDataLst>
              <p:tags r:id="rId9"/>
            </p:custDataLst>
          </p:nvPr>
        </p:nvSpPr>
        <p:spPr>
          <a:xfrm>
            <a:off x="5902659" y="3235659"/>
            <a:ext cx="386681" cy="386681"/>
          </a:xfrm>
          <a:prstGeom prst="ellipse">
            <a:avLst/>
          </a:prstGeom>
          <a:gradFill>
            <a:gsLst>
              <a:gs pos="0">
                <a:srgbClr val="04DFFB"/>
              </a:gs>
              <a:gs pos="31000">
                <a:srgbClr val="00B0F0"/>
              </a:gs>
              <a:gs pos="79000">
                <a:srgbClr val="9340F5"/>
              </a:gs>
            </a:gsLst>
            <a:lin ang="2700000" scaled="1"/>
          </a:gradFill>
          <a:ln w="6350">
            <a:gradFill flip="none" rotWithShape="1"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" dist="25400" dir="135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PA-圆角矩形 107"/>
          <p:cNvSpPr/>
          <p:nvPr>
            <p:custDataLst>
              <p:tags r:id="rId10"/>
            </p:custDataLst>
          </p:nvPr>
        </p:nvSpPr>
        <p:spPr>
          <a:xfrm>
            <a:off x="5027645" y="3886200"/>
            <a:ext cx="2136709" cy="876300"/>
          </a:xfrm>
          <a:prstGeom prst="roundRect">
            <a:avLst>
              <a:gd name="adj" fmla="val 49685"/>
            </a:avLst>
          </a:prstGeom>
          <a:solidFill>
            <a:srgbClr val="D4E0ED"/>
          </a:solidFill>
          <a:ln w="254000">
            <a:gradFill flip="none" rotWithShape="1">
              <a:gsLst>
                <a:gs pos="42000">
                  <a:schemeClr val="bg1">
                    <a:alpha val="68000"/>
                  </a:schemeClr>
                </a:gs>
                <a:gs pos="60000">
                  <a:srgbClr val="D4E1ED">
                    <a:lumMod val="75000"/>
                  </a:srgbClr>
                </a:gs>
              </a:gsLst>
              <a:lin ang="42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PA-圆角矩形标注 1"/>
          <p:cNvSpPr/>
          <p:nvPr>
            <p:custDataLst>
              <p:tags r:id="rId11"/>
            </p:custDataLst>
          </p:nvPr>
        </p:nvSpPr>
        <p:spPr>
          <a:xfrm>
            <a:off x="4953000" y="579755"/>
            <a:ext cx="4730115" cy="2239645"/>
          </a:xfrm>
          <a:prstGeom prst="wedgeRoundRectCallout">
            <a:avLst>
              <a:gd name="adj1" fmla="val -25848"/>
              <a:gd name="adj2" fmla="val 68382"/>
              <a:gd name="adj3" fmla="val 16667"/>
            </a:avLst>
          </a:prstGeom>
          <a:gradFill flip="none" rotWithShape="1">
            <a:gsLst>
              <a:gs pos="0">
                <a:srgbClr val="D4E0ED">
                  <a:lumMod val="85000"/>
                  <a:lumOff val="15000"/>
                </a:srgbClr>
              </a:gs>
              <a:gs pos="100000">
                <a:srgbClr val="D4E0ED"/>
              </a:gs>
            </a:gsLst>
            <a:lin ang="5400000" scaled="1"/>
            <a:tileRect/>
          </a:gradFill>
          <a:ln w="254000">
            <a:gradFill flip="none" rotWithShape="1">
              <a:gsLst>
                <a:gs pos="37000">
                  <a:schemeClr val="bg1">
                    <a:alpha val="68000"/>
                  </a:schemeClr>
                </a:gs>
                <a:gs pos="53000">
                  <a:srgbClr val="D4E1ED">
                    <a:lumMod val="75000"/>
                  </a:srgbClr>
                </a:gs>
              </a:gsLst>
              <a:lin ang="42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PA-文本框 110"/>
          <p:cNvSpPr txBox="1"/>
          <p:nvPr>
            <p:custDataLst>
              <p:tags r:id="rId12"/>
            </p:custDataLst>
          </p:nvPr>
        </p:nvSpPr>
        <p:spPr>
          <a:xfrm>
            <a:off x="5549265" y="833755"/>
            <a:ext cx="2244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51607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ctr"/>
            <a:r>
              <a:rPr lang="zh-CN" altLang="en-US" sz="20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rPr>
              <a:t>创建角色映射表</a:t>
            </a:r>
            <a:endParaRPr lang="zh-CN" altLang="en-US" sz="2000" dirty="0">
              <a:effectLst>
                <a:outerShdw blurRad="50800" dist="38100" dir="13500000" algn="br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113" name="PA-矩形 112"/>
          <p:cNvSpPr/>
          <p:nvPr>
            <p:custDataLst>
              <p:tags r:id="rId13"/>
            </p:custDataLst>
          </p:nvPr>
        </p:nvSpPr>
        <p:spPr>
          <a:xfrm>
            <a:off x="5353685" y="1232535"/>
            <a:ext cx="3554095" cy="598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通过创建角色映射表，来找到每个评论都提到了那个角色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114" name="PA-文本框 113"/>
          <p:cNvSpPr txBox="1"/>
          <p:nvPr>
            <p:custDataLst>
              <p:tags r:id="rId14"/>
            </p:custDataLst>
          </p:nvPr>
        </p:nvSpPr>
        <p:spPr>
          <a:xfrm>
            <a:off x="5224264" y="3993572"/>
            <a:ext cx="1743472" cy="6451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600" dirty="0"/>
              <a:t>1</a:t>
            </a:r>
            <a:endParaRPr lang="zh-CN" altLang="en-US"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6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6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" dur="91" autoRev="1" fill="hold">
                                          <p:stCondLst>
                                            <p:cond delay="136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by x="110000" y="11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10" dur="91" autoRev="1" fill="hold">
                                          <p:stCondLst>
                                            <p:cond delay="318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by x="95000" y="95000"/>
                                      <p:from x="100000" y="100000"/>
                                      <p:to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A-圆角矩形 23"/>
          <p:cNvSpPr/>
          <p:nvPr>
            <p:custDataLst>
              <p:tags r:id="rId1"/>
            </p:custDataLst>
          </p:nvPr>
        </p:nvSpPr>
        <p:spPr>
          <a:xfrm>
            <a:off x="2609432" y="3296023"/>
            <a:ext cx="9938168" cy="2659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5" name="PA-圆角矩形 24"/>
          <p:cNvSpPr/>
          <p:nvPr>
            <p:custDataLst>
              <p:tags r:id="rId2"/>
            </p:custDataLst>
          </p:nvPr>
        </p:nvSpPr>
        <p:spPr>
          <a:xfrm>
            <a:off x="9185783" y="3331884"/>
            <a:ext cx="811784" cy="194232"/>
          </a:xfrm>
          <a:prstGeom prst="roundRect">
            <a:avLst>
              <a:gd name="adj" fmla="val 50000"/>
            </a:avLst>
          </a:prstGeom>
          <a:solidFill>
            <a:srgbClr val="CEDBEA"/>
          </a:solidFill>
          <a:ln w="12700">
            <a:gradFill flip="none" rotWithShape="1">
              <a:gsLst>
                <a:gs pos="47000">
                  <a:srgbClr val="EAF0F7"/>
                </a:gs>
                <a:gs pos="86000">
                  <a:srgbClr val="8BA3BF">
                    <a:lumMod val="75000"/>
                    <a:lumOff val="25000"/>
                  </a:srgb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3" name="文本框 102"/>
          <p:cNvSpPr txBox="1"/>
          <p:nvPr/>
        </p:nvSpPr>
        <p:spPr>
          <a:xfrm>
            <a:off x="233283" y="462972"/>
            <a:ext cx="4172743" cy="768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ym typeface="+mn-ea"/>
              </a:rPr>
              <a:t>最受欢迎角色</a:t>
            </a:r>
            <a:endParaRPr lang="zh-CN" altLang="en-US" dirty="0"/>
          </a:p>
        </p:txBody>
      </p:sp>
      <p:sp>
        <p:nvSpPr>
          <p:cNvPr id="101" name="PA-圆角矩形 23"/>
          <p:cNvSpPr/>
          <p:nvPr>
            <p:custDataLst>
              <p:tags r:id="rId3"/>
            </p:custDataLst>
          </p:nvPr>
        </p:nvSpPr>
        <p:spPr>
          <a:xfrm>
            <a:off x="5857770" y="3191061"/>
            <a:ext cx="476459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5" name="PA-圆角矩形 23"/>
          <p:cNvSpPr/>
          <p:nvPr>
            <p:custDataLst>
              <p:tags r:id="rId4"/>
            </p:custDataLst>
          </p:nvPr>
        </p:nvSpPr>
        <p:spPr>
          <a:xfrm>
            <a:off x="9354499" y="3191061"/>
            <a:ext cx="475200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6" name="PA-椭圆 13"/>
          <p:cNvSpPr/>
          <p:nvPr>
            <p:custDataLst>
              <p:tags r:id="rId5"/>
            </p:custDataLst>
          </p:nvPr>
        </p:nvSpPr>
        <p:spPr>
          <a:xfrm>
            <a:off x="9395159" y="3235659"/>
            <a:ext cx="386681" cy="386681"/>
          </a:xfrm>
          <a:prstGeom prst="ellipse">
            <a:avLst/>
          </a:prstGeom>
          <a:gradFill>
            <a:gsLst>
              <a:gs pos="0">
                <a:srgbClr val="04DFFB"/>
              </a:gs>
              <a:gs pos="31000">
                <a:srgbClr val="00B0F0"/>
              </a:gs>
              <a:gs pos="79000">
                <a:srgbClr val="9340F5"/>
              </a:gs>
            </a:gsLst>
            <a:lin ang="2700000" scaled="1"/>
          </a:gradFill>
          <a:ln w="6350">
            <a:gradFill flip="none" rotWithShape="1"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" dist="25400" dir="135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1"/>
          <p:cNvSpPr/>
          <p:nvPr/>
        </p:nvSpPr>
        <p:spPr>
          <a:xfrm>
            <a:off x="8509000" y="3916364"/>
            <a:ext cx="2159000" cy="812800"/>
          </a:xfrm>
          <a:prstGeom prst="roundRect">
            <a:avLst>
              <a:gd name="adj" fmla="val 47024"/>
            </a:avLst>
          </a:prstGeom>
          <a:solidFill>
            <a:srgbClr val="CEDBEA"/>
          </a:soli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>
              <a:solidFill>
                <a:schemeClr val="lt1"/>
              </a:solidFill>
            </a:endParaRPr>
          </a:p>
        </p:txBody>
      </p:sp>
      <p:sp>
        <p:nvSpPr>
          <p:cNvPr id="108" name="矩形: 圆角 107"/>
          <p:cNvSpPr/>
          <p:nvPr/>
        </p:nvSpPr>
        <p:spPr>
          <a:xfrm>
            <a:off x="8520145" y="3890963"/>
            <a:ext cx="2136709" cy="876300"/>
          </a:xfrm>
          <a:prstGeom prst="roundRect">
            <a:avLst>
              <a:gd name="adj" fmla="val 49685"/>
            </a:avLst>
          </a:prstGeom>
          <a:solidFill>
            <a:srgbClr val="D4E0ED"/>
          </a:solidFill>
          <a:ln w="254000">
            <a:gradFill flip="none" rotWithShape="1">
              <a:gsLst>
                <a:gs pos="42000">
                  <a:schemeClr val="bg1">
                    <a:alpha val="68000"/>
                  </a:schemeClr>
                </a:gs>
                <a:gs pos="60000">
                  <a:srgbClr val="D4E1ED">
                    <a:lumMod val="75000"/>
                  </a:srgbClr>
                </a:gs>
              </a:gsLst>
              <a:lin ang="42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9" name="对话气泡: 圆角矩形 108"/>
          <p:cNvSpPr/>
          <p:nvPr/>
        </p:nvSpPr>
        <p:spPr>
          <a:xfrm>
            <a:off x="3611880" y="126365"/>
            <a:ext cx="7667625" cy="2886075"/>
          </a:xfrm>
          <a:prstGeom prst="wedgeRoundRectCallout">
            <a:avLst>
              <a:gd name="adj1" fmla="val 30530"/>
              <a:gd name="adj2" fmla="val 70806"/>
              <a:gd name="adj3" fmla="val 16667"/>
            </a:avLst>
          </a:prstGeom>
          <a:gradFill flip="none" rotWithShape="1">
            <a:gsLst>
              <a:gs pos="0">
                <a:srgbClr val="D4E0ED">
                  <a:lumMod val="85000"/>
                  <a:lumOff val="15000"/>
                </a:srgbClr>
              </a:gs>
              <a:gs pos="100000">
                <a:srgbClr val="D4E0ED"/>
              </a:gs>
            </a:gsLst>
            <a:lin ang="5400000" scaled="1"/>
            <a:tileRect/>
          </a:gradFill>
          <a:ln w="254000">
            <a:gradFill flip="none" rotWithShape="1">
              <a:gsLst>
                <a:gs pos="37000">
                  <a:schemeClr val="bg1">
                    <a:alpha val="68000"/>
                  </a:schemeClr>
                </a:gs>
                <a:gs pos="53000">
                  <a:srgbClr val="D4E1ED">
                    <a:lumMod val="75000"/>
                  </a:srgbClr>
                </a:gs>
              </a:gsLst>
              <a:lin ang="42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文本框 110"/>
          <p:cNvSpPr txBox="1"/>
          <p:nvPr/>
        </p:nvSpPr>
        <p:spPr>
          <a:xfrm>
            <a:off x="2707640" y="462915"/>
            <a:ext cx="3279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51607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r"/>
            <a:r>
              <a:rPr lang="zh-CN" sz="20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rPr>
              <a:t>角色映射表</a:t>
            </a:r>
            <a:endParaRPr lang="zh-CN" altLang="en-US" sz="2000" dirty="0">
              <a:effectLst>
                <a:outerShdw blurRad="50800" dist="38100" dir="13500000" algn="br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8716764" y="4005947"/>
            <a:ext cx="1743472" cy="6451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600" dirty="0"/>
              <a:t>2</a:t>
            </a:r>
            <a:endParaRPr lang="zh-CN" altLang="en-US" sz="3600" dirty="0"/>
          </a:p>
        </p:txBody>
      </p:sp>
      <p:sp useBgFill="1">
        <p:nvSpPr>
          <p:cNvPr id="115" name="矩形: 圆角 114"/>
          <p:cNvSpPr/>
          <p:nvPr/>
        </p:nvSpPr>
        <p:spPr>
          <a:xfrm rot="2700000">
            <a:off x="456060" y="2427735"/>
            <a:ext cx="2002530" cy="2002530"/>
          </a:xfrm>
          <a:prstGeom prst="roundRect">
            <a:avLst/>
          </a:prstGeom>
          <a:ln w="254000">
            <a:gradFill flip="none" rotWithShape="1">
              <a:gsLst>
                <a:gs pos="15000">
                  <a:schemeClr val="bg1">
                    <a:alpha val="94000"/>
                  </a:schemeClr>
                </a:gs>
                <a:gs pos="76000">
                  <a:srgbClr val="D4E1ED">
                    <a:lumMod val="75000"/>
                  </a:srgbClr>
                </a:gs>
              </a:gsLst>
              <a:lin ang="6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图形 100"/>
          <p:cNvSpPr/>
          <p:nvPr/>
        </p:nvSpPr>
        <p:spPr>
          <a:xfrm>
            <a:off x="896002" y="2924383"/>
            <a:ext cx="1122646" cy="1122646"/>
          </a:xfrm>
          <a:custGeom>
            <a:avLst/>
            <a:gdLst>
              <a:gd name="connsiteX0" fmla="*/ 519190 w 1038380"/>
              <a:gd name="connsiteY0" fmla="*/ 1038381 h 1038380"/>
              <a:gd name="connsiteX1" fmla="*/ 0 w 1038380"/>
              <a:gd name="connsiteY1" fmla="*/ 519190 h 1038380"/>
              <a:gd name="connsiteX2" fmla="*/ 519190 w 1038380"/>
              <a:gd name="connsiteY2" fmla="*/ 0 h 1038380"/>
              <a:gd name="connsiteX3" fmla="*/ 1038381 w 1038380"/>
              <a:gd name="connsiteY3" fmla="*/ 519190 h 1038380"/>
              <a:gd name="connsiteX4" fmla="*/ 519190 w 1038380"/>
              <a:gd name="connsiteY4" fmla="*/ 1038381 h 1038380"/>
              <a:gd name="connsiteX5" fmla="*/ 519190 w 1038380"/>
              <a:gd name="connsiteY5" fmla="*/ 94398 h 1038380"/>
              <a:gd name="connsiteX6" fmla="*/ 94398 w 1038380"/>
              <a:gd name="connsiteY6" fmla="*/ 519190 h 1038380"/>
              <a:gd name="connsiteX7" fmla="*/ 519190 w 1038380"/>
              <a:gd name="connsiteY7" fmla="*/ 943983 h 1038380"/>
              <a:gd name="connsiteX8" fmla="*/ 943983 w 1038380"/>
              <a:gd name="connsiteY8" fmla="*/ 519190 h 1038380"/>
              <a:gd name="connsiteX9" fmla="*/ 519190 w 1038380"/>
              <a:gd name="connsiteY9" fmla="*/ 94398 h 1038380"/>
              <a:gd name="connsiteX10" fmla="*/ 707988 w 1038380"/>
              <a:gd name="connsiteY10" fmla="*/ 566389 h 1038380"/>
              <a:gd name="connsiteX11" fmla="*/ 600496 w 1038380"/>
              <a:gd name="connsiteY11" fmla="*/ 566389 h 1038380"/>
              <a:gd name="connsiteX12" fmla="*/ 519190 w 1038380"/>
              <a:gd name="connsiteY12" fmla="*/ 613588 h 1038380"/>
              <a:gd name="connsiteX13" fmla="*/ 424792 w 1038380"/>
              <a:gd name="connsiteY13" fmla="*/ 519190 h 1038380"/>
              <a:gd name="connsiteX14" fmla="*/ 471991 w 1038380"/>
              <a:gd name="connsiteY14" fmla="*/ 437885 h 1038380"/>
              <a:gd name="connsiteX15" fmla="*/ 471991 w 1038380"/>
              <a:gd name="connsiteY15" fmla="*/ 235995 h 1038380"/>
              <a:gd name="connsiteX16" fmla="*/ 519190 w 1038380"/>
              <a:gd name="connsiteY16" fmla="*/ 188796 h 1038380"/>
              <a:gd name="connsiteX17" fmla="*/ 566389 w 1038380"/>
              <a:gd name="connsiteY17" fmla="*/ 235995 h 1038380"/>
              <a:gd name="connsiteX18" fmla="*/ 566389 w 1038380"/>
              <a:gd name="connsiteY18" fmla="*/ 437885 h 1038380"/>
              <a:gd name="connsiteX19" fmla="*/ 600693 w 1038380"/>
              <a:gd name="connsiteY19" fmla="*/ 471991 h 1038380"/>
              <a:gd name="connsiteX20" fmla="*/ 707986 w 1038380"/>
              <a:gd name="connsiteY20" fmla="*/ 471991 h 1038380"/>
              <a:gd name="connsiteX21" fmla="*/ 755185 w 1038380"/>
              <a:gd name="connsiteY21" fmla="*/ 519190 h 1038380"/>
              <a:gd name="connsiteX22" fmla="*/ 707988 w 1038380"/>
              <a:gd name="connsiteY22" fmla="*/ 566389 h 103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038380" h="1038380">
                <a:moveTo>
                  <a:pt x="519190" y="1038381"/>
                </a:moveTo>
                <a:cubicBezTo>
                  <a:pt x="232451" y="1038381"/>
                  <a:pt x="0" y="805930"/>
                  <a:pt x="0" y="519190"/>
                </a:cubicBezTo>
                <a:cubicBezTo>
                  <a:pt x="0" y="232451"/>
                  <a:pt x="232452" y="0"/>
                  <a:pt x="519190" y="0"/>
                </a:cubicBezTo>
                <a:cubicBezTo>
                  <a:pt x="805929" y="0"/>
                  <a:pt x="1038381" y="232451"/>
                  <a:pt x="1038381" y="519190"/>
                </a:cubicBezTo>
                <a:cubicBezTo>
                  <a:pt x="1038381" y="805930"/>
                  <a:pt x="805930" y="1038381"/>
                  <a:pt x="519190" y="1038381"/>
                </a:cubicBezTo>
                <a:close/>
                <a:moveTo>
                  <a:pt x="519190" y="94398"/>
                </a:moveTo>
                <a:cubicBezTo>
                  <a:pt x="284583" y="94398"/>
                  <a:pt x="94398" y="284582"/>
                  <a:pt x="94398" y="519190"/>
                </a:cubicBezTo>
                <a:cubicBezTo>
                  <a:pt x="94398" y="753799"/>
                  <a:pt x="284582" y="943983"/>
                  <a:pt x="519190" y="943983"/>
                </a:cubicBezTo>
                <a:cubicBezTo>
                  <a:pt x="753799" y="943983"/>
                  <a:pt x="943983" y="753799"/>
                  <a:pt x="943983" y="519190"/>
                </a:cubicBezTo>
                <a:cubicBezTo>
                  <a:pt x="943983" y="284582"/>
                  <a:pt x="753799" y="94398"/>
                  <a:pt x="519190" y="94398"/>
                </a:cubicBezTo>
                <a:close/>
                <a:moveTo>
                  <a:pt x="707988" y="566389"/>
                </a:moveTo>
                <a:lnTo>
                  <a:pt x="600496" y="566389"/>
                </a:lnTo>
                <a:cubicBezTo>
                  <a:pt x="584146" y="594487"/>
                  <a:pt x="554042" y="613588"/>
                  <a:pt x="519190" y="613588"/>
                </a:cubicBezTo>
                <a:cubicBezTo>
                  <a:pt x="467055" y="613588"/>
                  <a:pt x="424792" y="571326"/>
                  <a:pt x="424792" y="519190"/>
                </a:cubicBezTo>
                <a:cubicBezTo>
                  <a:pt x="424792" y="484339"/>
                  <a:pt x="443894" y="454234"/>
                  <a:pt x="471991" y="437885"/>
                </a:cubicBezTo>
                <a:lnTo>
                  <a:pt x="471991" y="235995"/>
                </a:lnTo>
                <a:cubicBezTo>
                  <a:pt x="471991" y="209927"/>
                  <a:pt x="493122" y="188796"/>
                  <a:pt x="519190" y="188796"/>
                </a:cubicBezTo>
                <a:cubicBezTo>
                  <a:pt x="545259" y="188796"/>
                  <a:pt x="566389" y="209927"/>
                  <a:pt x="566389" y="235995"/>
                </a:cubicBezTo>
                <a:lnTo>
                  <a:pt x="566389" y="437885"/>
                </a:lnTo>
                <a:cubicBezTo>
                  <a:pt x="580556" y="446128"/>
                  <a:pt x="592368" y="457872"/>
                  <a:pt x="600693" y="471991"/>
                </a:cubicBezTo>
                <a:lnTo>
                  <a:pt x="707986" y="471991"/>
                </a:lnTo>
                <a:cubicBezTo>
                  <a:pt x="734055" y="471991"/>
                  <a:pt x="755185" y="493122"/>
                  <a:pt x="755185" y="519190"/>
                </a:cubicBezTo>
                <a:cubicBezTo>
                  <a:pt x="755187" y="545259"/>
                  <a:pt x="734055" y="566389"/>
                  <a:pt x="707988" y="566389"/>
                </a:cubicBezTo>
                <a:close/>
              </a:path>
            </a:pathLst>
          </a:custGeom>
          <a:gradFill flip="none" rotWithShape="1">
            <a:gsLst>
              <a:gs pos="100000">
                <a:srgbClr val="B8CEDB"/>
              </a:gs>
              <a:gs pos="0">
                <a:srgbClr val="D6E2EE"/>
              </a:gs>
            </a:gsLst>
            <a:lin ang="2700000" scaled="1"/>
            <a:tileRect/>
          </a:gradFill>
          <a:ln>
            <a:noFill/>
          </a:ln>
          <a:effectLst>
            <a:innerShdw blurRad="63500" dist="50800" dir="13500000">
              <a:srgbClr val="739EB9"/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 descr="表格-副本 (12)"/>
          <p:cNvPicPr>
            <a:picLocks noChangeAspect="1"/>
          </p:cNvPicPr>
          <p:nvPr/>
        </p:nvPicPr>
        <p:blipFill>
          <a:blip r:embed="rId6"/>
          <a:srcRect b="26270"/>
          <a:stretch>
            <a:fillRect/>
          </a:stretch>
        </p:blipFill>
        <p:spPr>
          <a:xfrm>
            <a:off x="5987415" y="38735"/>
            <a:ext cx="5452745" cy="2885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6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6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" dur="91" autoRev="1" fill="hold">
                                          <p:stCondLst>
                                            <p:cond delay="136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by x="110000" y="11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10" dur="91" autoRev="1" fill="hold">
                                          <p:stCondLst>
                                            <p:cond delay="318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by x="95000" y="95000"/>
                                      <p:from x="100000" y="100000"/>
                                      <p:to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A-圆角矩形 23"/>
          <p:cNvSpPr/>
          <p:nvPr>
            <p:custDataLst>
              <p:tags r:id="rId1"/>
            </p:custDataLst>
          </p:nvPr>
        </p:nvSpPr>
        <p:spPr>
          <a:xfrm>
            <a:off x="-375068" y="3296023"/>
            <a:ext cx="9938168" cy="2659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5" name="PA-圆角矩形 24"/>
          <p:cNvSpPr/>
          <p:nvPr>
            <p:custDataLst>
              <p:tags r:id="rId2"/>
            </p:custDataLst>
          </p:nvPr>
        </p:nvSpPr>
        <p:spPr>
          <a:xfrm>
            <a:off x="2197608" y="3331884"/>
            <a:ext cx="811784" cy="194232"/>
          </a:xfrm>
          <a:prstGeom prst="roundRect">
            <a:avLst>
              <a:gd name="adj" fmla="val 50000"/>
            </a:avLst>
          </a:prstGeom>
          <a:solidFill>
            <a:srgbClr val="CEDBEA"/>
          </a:solidFill>
          <a:ln w="12700">
            <a:gradFill flip="none" rotWithShape="1">
              <a:gsLst>
                <a:gs pos="47000">
                  <a:srgbClr val="EAF0F7"/>
                </a:gs>
                <a:gs pos="86000">
                  <a:srgbClr val="8BA3BF">
                    <a:lumMod val="75000"/>
                    <a:lumOff val="25000"/>
                  </a:srgb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0" name="PA-圆角矩形 23"/>
          <p:cNvSpPr/>
          <p:nvPr>
            <p:custDataLst>
              <p:tags r:id="rId3"/>
            </p:custDataLst>
          </p:nvPr>
        </p:nvSpPr>
        <p:spPr>
          <a:xfrm>
            <a:off x="2361671" y="3191061"/>
            <a:ext cx="476459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1" name="PA-圆角矩形 23"/>
          <p:cNvSpPr/>
          <p:nvPr>
            <p:custDataLst>
              <p:tags r:id="rId4"/>
            </p:custDataLst>
          </p:nvPr>
        </p:nvSpPr>
        <p:spPr>
          <a:xfrm>
            <a:off x="5858400" y="3191061"/>
            <a:ext cx="475200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2" name="PA-椭圆 13"/>
          <p:cNvSpPr/>
          <p:nvPr>
            <p:custDataLst>
              <p:tags r:id="rId5"/>
            </p:custDataLst>
          </p:nvPr>
        </p:nvSpPr>
        <p:spPr>
          <a:xfrm>
            <a:off x="2410159" y="3235659"/>
            <a:ext cx="386681" cy="386681"/>
          </a:xfrm>
          <a:prstGeom prst="ellipse">
            <a:avLst/>
          </a:prstGeom>
          <a:gradFill>
            <a:gsLst>
              <a:gs pos="0">
                <a:srgbClr val="04DFFB"/>
              </a:gs>
              <a:gs pos="31000">
                <a:srgbClr val="00B0F0"/>
              </a:gs>
              <a:gs pos="79000">
                <a:srgbClr val="9340F5"/>
              </a:gs>
            </a:gsLst>
            <a:lin ang="2700000" scaled="1"/>
          </a:gradFill>
          <a:ln w="6350">
            <a:gradFill flip="none" rotWithShape="1"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" dist="25400" dir="135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1"/>
          <p:cNvSpPr/>
          <p:nvPr/>
        </p:nvSpPr>
        <p:spPr>
          <a:xfrm>
            <a:off x="1549400" y="3911601"/>
            <a:ext cx="2159000" cy="812800"/>
          </a:xfrm>
          <a:prstGeom prst="roundRect">
            <a:avLst>
              <a:gd name="adj" fmla="val 47024"/>
            </a:avLst>
          </a:prstGeom>
          <a:solidFill>
            <a:srgbClr val="CEDBEA"/>
          </a:soli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>
              <a:solidFill>
                <a:schemeClr val="lt1"/>
              </a:solidFill>
            </a:endParaRPr>
          </a:p>
        </p:txBody>
      </p:sp>
      <p:sp>
        <p:nvSpPr>
          <p:cNvPr id="112" name="矩形: 圆角 111"/>
          <p:cNvSpPr/>
          <p:nvPr/>
        </p:nvSpPr>
        <p:spPr>
          <a:xfrm>
            <a:off x="1560545" y="3886200"/>
            <a:ext cx="2136709" cy="876300"/>
          </a:xfrm>
          <a:prstGeom prst="roundRect">
            <a:avLst>
              <a:gd name="adj" fmla="val 49685"/>
            </a:avLst>
          </a:prstGeom>
          <a:solidFill>
            <a:srgbClr val="D4E0ED"/>
          </a:solidFill>
          <a:ln w="254000">
            <a:gradFill flip="none" rotWithShape="1">
              <a:gsLst>
                <a:gs pos="42000">
                  <a:schemeClr val="bg1">
                    <a:alpha val="68000"/>
                  </a:schemeClr>
                </a:gs>
                <a:gs pos="60000">
                  <a:srgbClr val="D4E1ED">
                    <a:lumMod val="75000"/>
                  </a:srgbClr>
                </a:gs>
              </a:gsLst>
              <a:lin ang="42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3" name="对话气泡: 圆角矩形 112"/>
          <p:cNvSpPr/>
          <p:nvPr/>
        </p:nvSpPr>
        <p:spPr>
          <a:xfrm>
            <a:off x="899160" y="398145"/>
            <a:ext cx="7336155" cy="1965325"/>
          </a:xfrm>
          <a:prstGeom prst="wedgeRoundRectCallout">
            <a:avLst>
              <a:gd name="adj1" fmla="val -25848"/>
              <a:gd name="adj2" fmla="val 68382"/>
              <a:gd name="adj3" fmla="val 16667"/>
            </a:avLst>
          </a:prstGeom>
          <a:gradFill flip="none" rotWithShape="1">
            <a:gsLst>
              <a:gs pos="0">
                <a:srgbClr val="D4E0ED">
                  <a:lumMod val="85000"/>
                  <a:lumOff val="15000"/>
                </a:srgbClr>
              </a:gs>
              <a:gs pos="100000">
                <a:srgbClr val="D4E0ED"/>
              </a:gs>
            </a:gsLst>
            <a:lin ang="5400000" scaled="1"/>
            <a:tileRect/>
          </a:gradFill>
          <a:ln w="254000">
            <a:gradFill flip="none" rotWithShape="1">
              <a:gsLst>
                <a:gs pos="37000">
                  <a:schemeClr val="bg1">
                    <a:alpha val="68000"/>
                  </a:schemeClr>
                </a:gs>
                <a:gs pos="53000">
                  <a:srgbClr val="D4E1ED">
                    <a:lumMod val="75000"/>
                  </a:srgbClr>
                </a:gs>
              </a:gsLst>
              <a:lin ang="42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文本框 114"/>
          <p:cNvSpPr txBox="1"/>
          <p:nvPr/>
        </p:nvSpPr>
        <p:spPr>
          <a:xfrm>
            <a:off x="1819275" y="568960"/>
            <a:ext cx="18891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51607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sz="20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rPr>
              <a:t>判断评论角色</a:t>
            </a:r>
            <a:endParaRPr lang="zh-CN" altLang="en-US" sz="2000" dirty="0">
              <a:effectLst>
                <a:outerShdw blurRad="50800" dist="38100" dir="13500000" algn="br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1757164" y="3993572"/>
            <a:ext cx="1743472" cy="6451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600" dirty="0"/>
              <a:t>3</a:t>
            </a:r>
            <a:endParaRPr lang="zh-CN" altLang="en-US" sz="3600" dirty="0"/>
          </a:p>
        </p:txBody>
      </p:sp>
      <p:sp useBgFill="1">
        <p:nvSpPr>
          <p:cNvPr id="107" name="矩形: 圆角 106"/>
          <p:cNvSpPr/>
          <p:nvPr/>
        </p:nvSpPr>
        <p:spPr>
          <a:xfrm rot="2700000">
            <a:off x="9882571" y="2427735"/>
            <a:ext cx="2002530" cy="2002530"/>
          </a:xfrm>
          <a:prstGeom prst="roundRect">
            <a:avLst/>
          </a:prstGeom>
          <a:ln w="254000">
            <a:gradFill flip="none" rotWithShape="1">
              <a:gsLst>
                <a:gs pos="15000">
                  <a:schemeClr val="bg1">
                    <a:alpha val="94000"/>
                  </a:schemeClr>
                </a:gs>
                <a:gs pos="76000">
                  <a:srgbClr val="D4E1ED">
                    <a:lumMod val="75000"/>
                  </a:srgbClr>
                </a:gs>
              </a:gsLst>
              <a:lin ang="6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图形 100"/>
          <p:cNvSpPr/>
          <p:nvPr/>
        </p:nvSpPr>
        <p:spPr>
          <a:xfrm>
            <a:off x="10338452" y="2924383"/>
            <a:ext cx="1122646" cy="1122646"/>
          </a:xfrm>
          <a:custGeom>
            <a:avLst/>
            <a:gdLst>
              <a:gd name="connsiteX0" fmla="*/ 519190 w 1038380"/>
              <a:gd name="connsiteY0" fmla="*/ 1038381 h 1038380"/>
              <a:gd name="connsiteX1" fmla="*/ 0 w 1038380"/>
              <a:gd name="connsiteY1" fmla="*/ 519190 h 1038380"/>
              <a:gd name="connsiteX2" fmla="*/ 519190 w 1038380"/>
              <a:gd name="connsiteY2" fmla="*/ 0 h 1038380"/>
              <a:gd name="connsiteX3" fmla="*/ 1038381 w 1038380"/>
              <a:gd name="connsiteY3" fmla="*/ 519190 h 1038380"/>
              <a:gd name="connsiteX4" fmla="*/ 519190 w 1038380"/>
              <a:gd name="connsiteY4" fmla="*/ 1038381 h 1038380"/>
              <a:gd name="connsiteX5" fmla="*/ 519190 w 1038380"/>
              <a:gd name="connsiteY5" fmla="*/ 94398 h 1038380"/>
              <a:gd name="connsiteX6" fmla="*/ 94398 w 1038380"/>
              <a:gd name="connsiteY6" fmla="*/ 519190 h 1038380"/>
              <a:gd name="connsiteX7" fmla="*/ 519190 w 1038380"/>
              <a:gd name="connsiteY7" fmla="*/ 943983 h 1038380"/>
              <a:gd name="connsiteX8" fmla="*/ 943983 w 1038380"/>
              <a:gd name="connsiteY8" fmla="*/ 519190 h 1038380"/>
              <a:gd name="connsiteX9" fmla="*/ 519190 w 1038380"/>
              <a:gd name="connsiteY9" fmla="*/ 94398 h 1038380"/>
              <a:gd name="connsiteX10" fmla="*/ 707988 w 1038380"/>
              <a:gd name="connsiteY10" fmla="*/ 566389 h 1038380"/>
              <a:gd name="connsiteX11" fmla="*/ 600496 w 1038380"/>
              <a:gd name="connsiteY11" fmla="*/ 566389 h 1038380"/>
              <a:gd name="connsiteX12" fmla="*/ 519190 w 1038380"/>
              <a:gd name="connsiteY12" fmla="*/ 613588 h 1038380"/>
              <a:gd name="connsiteX13" fmla="*/ 424792 w 1038380"/>
              <a:gd name="connsiteY13" fmla="*/ 519190 h 1038380"/>
              <a:gd name="connsiteX14" fmla="*/ 471991 w 1038380"/>
              <a:gd name="connsiteY14" fmla="*/ 437885 h 1038380"/>
              <a:gd name="connsiteX15" fmla="*/ 471991 w 1038380"/>
              <a:gd name="connsiteY15" fmla="*/ 235995 h 1038380"/>
              <a:gd name="connsiteX16" fmla="*/ 519190 w 1038380"/>
              <a:gd name="connsiteY16" fmla="*/ 188796 h 1038380"/>
              <a:gd name="connsiteX17" fmla="*/ 566389 w 1038380"/>
              <a:gd name="connsiteY17" fmla="*/ 235995 h 1038380"/>
              <a:gd name="connsiteX18" fmla="*/ 566389 w 1038380"/>
              <a:gd name="connsiteY18" fmla="*/ 437885 h 1038380"/>
              <a:gd name="connsiteX19" fmla="*/ 600693 w 1038380"/>
              <a:gd name="connsiteY19" fmla="*/ 471991 h 1038380"/>
              <a:gd name="connsiteX20" fmla="*/ 707986 w 1038380"/>
              <a:gd name="connsiteY20" fmla="*/ 471991 h 1038380"/>
              <a:gd name="connsiteX21" fmla="*/ 755185 w 1038380"/>
              <a:gd name="connsiteY21" fmla="*/ 519190 h 1038380"/>
              <a:gd name="connsiteX22" fmla="*/ 707988 w 1038380"/>
              <a:gd name="connsiteY22" fmla="*/ 566389 h 103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038380" h="1038380">
                <a:moveTo>
                  <a:pt x="519190" y="1038381"/>
                </a:moveTo>
                <a:cubicBezTo>
                  <a:pt x="232451" y="1038381"/>
                  <a:pt x="0" y="805930"/>
                  <a:pt x="0" y="519190"/>
                </a:cubicBezTo>
                <a:cubicBezTo>
                  <a:pt x="0" y="232451"/>
                  <a:pt x="232452" y="0"/>
                  <a:pt x="519190" y="0"/>
                </a:cubicBezTo>
                <a:cubicBezTo>
                  <a:pt x="805929" y="0"/>
                  <a:pt x="1038381" y="232451"/>
                  <a:pt x="1038381" y="519190"/>
                </a:cubicBezTo>
                <a:cubicBezTo>
                  <a:pt x="1038381" y="805930"/>
                  <a:pt x="805930" y="1038381"/>
                  <a:pt x="519190" y="1038381"/>
                </a:cubicBezTo>
                <a:close/>
                <a:moveTo>
                  <a:pt x="519190" y="94398"/>
                </a:moveTo>
                <a:cubicBezTo>
                  <a:pt x="284583" y="94398"/>
                  <a:pt x="94398" y="284582"/>
                  <a:pt x="94398" y="519190"/>
                </a:cubicBezTo>
                <a:cubicBezTo>
                  <a:pt x="94398" y="753799"/>
                  <a:pt x="284582" y="943983"/>
                  <a:pt x="519190" y="943983"/>
                </a:cubicBezTo>
                <a:cubicBezTo>
                  <a:pt x="753799" y="943983"/>
                  <a:pt x="943983" y="753799"/>
                  <a:pt x="943983" y="519190"/>
                </a:cubicBezTo>
                <a:cubicBezTo>
                  <a:pt x="943983" y="284582"/>
                  <a:pt x="753799" y="94398"/>
                  <a:pt x="519190" y="94398"/>
                </a:cubicBezTo>
                <a:close/>
                <a:moveTo>
                  <a:pt x="707988" y="566389"/>
                </a:moveTo>
                <a:lnTo>
                  <a:pt x="600496" y="566389"/>
                </a:lnTo>
                <a:cubicBezTo>
                  <a:pt x="584146" y="594487"/>
                  <a:pt x="554042" y="613588"/>
                  <a:pt x="519190" y="613588"/>
                </a:cubicBezTo>
                <a:cubicBezTo>
                  <a:pt x="467055" y="613588"/>
                  <a:pt x="424792" y="571326"/>
                  <a:pt x="424792" y="519190"/>
                </a:cubicBezTo>
                <a:cubicBezTo>
                  <a:pt x="424792" y="484339"/>
                  <a:pt x="443894" y="454234"/>
                  <a:pt x="471991" y="437885"/>
                </a:cubicBezTo>
                <a:lnTo>
                  <a:pt x="471991" y="235995"/>
                </a:lnTo>
                <a:cubicBezTo>
                  <a:pt x="471991" y="209927"/>
                  <a:pt x="493122" y="188796"/>
                  <a:pt x="519190" y="188796"/>
                </a:cubicBezTo>
                <a:cubicBezTo>
                  <a:pt x="545259" y="188796"/>
                  <a:pt x="566389" y="209927"/>
                  <a:pt x="566389" y="235995"/>
                </a:cubicBezTo>
                <a:lnTo>
                  <a:pt x="566389" y="437885"/>
                </a:lnTo>
                <a:cubicBezTo>
                  <a:pt x="580556" y="446128"/>
                  <a:pt x="592368" y="457872"/>
                  <a:pt x="600693" y="471991"/>
                </a:cubicBezTo>
                <a:lnTo>
                  <a:pt x="707986" y="471991"/>
                </a:lnTo>
                <a:cubicBezTo>
                  <a:pt x="734055" y="471991"/>
                  <a:pt x="755185" y="493122"/>
                  <a:pt x="755185" y="519190"/>
                </a:cubicBezTo>
                <a:cubicBezTo>
                  <a:pt x="755187" y="545259"/>
                  <a:pt x="734055" y="566389"/>
                  <a:pt x="707988" y="566389"/>
                </a:cubicBezTo>
                <a:close/>
              </a:path>
            </a:pathLst>
          </a:custGeom>
          <a:gradFill flip="none" rotWithShape="1">
            <a:gsLst>
              <a:gs pos="100000">
                <a:srgbClr val="B8CEDB"/>
              </a:gs>
              <a:gs pos="0">
                <a:srgbClr val="D6E2EE"/>
              </a:gs>
            </a:gsLst>
            <a:lin ang="2700000" scaled="1"/>
            <a:tileRect/>
          </a:gradFill>
          <a:ln>
            <a:noFill/>
          </a:ln>
          <a:effectLst>
            <a:innerShdw blurRad="63500" dist="50800" dir="13500000">
              <a:srgbClr val="739EB9"/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1604010" y="1163813"/>
            <a:ext cx="4254500" cy="34480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通过角色映射表，判断每条评论都提到了那个角色</a:t>
            </a:r>
            <a:endParaRPr 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" dur="91" autoRev="1" fill="hold">
                                          <p:stCondLst>
                                            <p:cond delay="136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by x="110000" y="11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10" dur="91" autoRev="1" fill="hold">
                                          <p:stCondLst>
                                            <p:cond delay="318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by x="95000" y="95000"/>
                                      <p:from x="100000" y="100000"/>
                                      <p:to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矩形: 圆角 109"/>
          <p:cNvSpPr/>
          <p:nvPr/>
        </p:nvSpPr>
        <p:spPr>
          <a:xfrm rot="2700000">
            <a:off x="9883297" y="2427735"/>
            <a:ext cx="2002530" cy="2002530"/>
          </a:xfrm>
          <a:prstGeom prst="roundRect">
            <a:avLst/>
          </a:prstGeom>
          <a:ln w="254000">
            <a:gradFill flip="none" rotWithShape="1">
              <a:gsLst>
                <a:gs pos="15000">
                  <a:schemeClr val="bg1">
                    <a:alpha val="94000"/>
                  </a:schemeClr>
                </a:gs>
                <a:gs pos="76000">
                  <a:srgbClr val="D4E1ED">
                    <a:lumMod val="75000"/>
                  </a:srgbClr>
                </a:gs>
              </a:gsLst>
              <a:lin ang="6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PA-圆角矩形 23"/>
          <p:cNvSpPr/>
          <p:nvPr>
            <p:custDataLst>
              <p:tags r:id="rId1"/>
            </p:custDataLst>
          </p:nvPr>
        </p:nvSpPr>
        <p:spPr>
          <a:xfrm>
            <a:off x="-375068" y="3296023"/>
            <a:ext cx="9938168" cy="2659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5" name="PA-圆角矩形 24"/>
          <p:cNvSpPr/>
          <p:nvPr>
            <p:custDataLst>
              <p:tags r:id="rId2"/>
            </p:custDataLst>
          </p:nvPr>
        </p:nvSpPr>
        <p:spPr>
          <a:xfrm>
            <a:off x="5690108" y="3331884"/>
            <a:ext cx="811784" cy="194232"/>
          </a:xfrm>
          <a:prstGeom prst="roundRect">
            <a:avLst>
              <a:gd name="adj" fmla="val 50000"/>
            </a:avLst>
          </a:prstGeom>
          <a:solidFill>
            <a:srgbClr val="CEDBEA"/>
          </a:solidFill>
          <a:ln w="12700">
            <a:gradFill flip="none" rotWithShape="1">
              <a:gsLst>
                <a:gs pos="47000">
                  <a:srgbClr val="EAF0F7"/>
                </a:gs>
                <a:gs pos="86000">
                  <a:srgbClr val="8BA3BF">
                    <a:lumMod val="75000"/>
                    <a:lumOff val="25000"/>
                  </a:srgb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7" name="图形 100"/>
          <p:cNvSpPr/>
          <p:nvPr/>
        </p:nvSpPr>
        <p:spPr>
          <a:xfrm>
            <a:off x="10338452" y="2924383"/>
            <a:ext cx="1122646" cy="1122646"/>
          </a:xfrm>
          <a:custGeom>
            <a:avLst/>
            <a:gdLst>
              <a:gd name="connsiteX0" fmla="*/ 519190 w 1038380"/>
              <a:gd name="connsiteY0" fmla="*/ 1038381 h 1038380"/>
              <a:gd name="connsiteX1" fmla="*/ 0 w 1038380"/>
              <a:gd name="connsiteY1" fmla="*/ 519190 h 1038380"/>
              <a:gd name="connsiteX2" fmla="*/ 519190 w 1038380"/>
              <a:gd name="connsiteY2" fmla="*/ 0 h 1038380"/>
              <a:gd name="connsiteX3" fmla="*/ 1038381 w 1038380"/>
              <a:gd name="connsiteY3" fmla="*/ 519190 h 1038380"/>
              <a:gd name="connsiteX4" fmla="*/ 519190 w 1038380"/>
              <a:gd name="connsiteY4" fmla="*/ 1038381 h 1038380"/>
              <a:gd name="connsiteX5" fmla="*/ 519190 w 1038380"/>
              <a:gd name="connsiteY5" fmla="*/ 94398 h 1038380"/>
              <a:gd name="connsiteX6" fmla="*/ 94398 w 1038380"/>
              <a:gd name="connsiteY6" fmla="*/ 519190 h 1038380"/>
              <a:gd name="connsiteX7" fmla="*/ 519190 w 1038380"/>
              <a:gd name="connsiteY7" fmla="*/ 943983 h 1038380"/>
              <a:gd name="connsiteX8" fmla="*/ 943983 w 1038380"/>
              <a:gd name="connsiteY8" fmla="*/ 519190 h 1038380"/>
              <a:gd name="connsiteX9" fmla="*/ 519190 w 1038380"/>
              <a:gd name="connsiteY9" fmla="*/ 94398 h 1038380"/>
              <a:gd name="connsiteX10" fmla="*/ 707988 w 1038380"/>
              <a:gd name="connsiteY10" fmla="*/ 566389 h 1038380"/>
              <a:gd name="connsiteX11" fmla="*/ 600496 w 1038380"/>
              <a:gd name="connsiteY11" fmla="*/ 566389 h 1038380"/>
              <a:gd name="connsiteX12" fmla="*/ 519190 w 1038380"/>
              <a:gd name="connsiteY12" fmla="*/ 613588 h 1038380"/>
              <a:gd name="connsiteX13" fmla="*/ 424792 w 1038380"/>
              <a:gd name="connsiteY13" fmla="*/ 519190 h 1038380"/>
              <a:gd name="connsiteX14" fmla="*/ 471991 w 1038380"/>
              <a:gd name="connsiteY14" fmla="*/ 437885 h 1038380"/>
              <a:gd name="connsiteX15" fmla="*/ 471991 w 1038380"/>
              <a:gd name="connsiteY15" fmla="*/ 235995 h 1038380"/>
              <a:gd name="connsiteX16" fmla="*/ 519190 w 1038380"/>
              <a:gd name="connsiteY16" fmla="*/ 188796 h 1038380"/>
              <a:gd name="connsiteX17" fmla="*/ 566389 w 1038380"/>
              <a:gd name="connsiteY17" fmla="*/ 235995 h 1038380"/>
              <a:gd name="connsiteX18" fmla="*/ 566389 w 1038380"/>
              <a:gd name="connsiteY18" fmla="*/ 437885 h 1038380"/>
              <a:gd name="connsiteX19" fmla="*/ 600693 w 1038380"/>
              <a:gd name="connsiteY19" fmla="*/ 471991 h 1038380"/>
              <a:gd name="connsiteX20" fmla="*/ 707986 w 1038380"/>
              <a:gd name="connsiteY20" fmla="*/ 471991 h 1038380"/>
              <a:gd name="connsiteX21" fmla="*/ 755185 w 1038380"/>
              <a:gd name="connsiteY21" fmla="*/ 519190 h 1038380"/>
              <a:gd name="connsiteX22" fmla="*/ 707988 w 1038380"/>
              <a:gd name="connsiteY22" fmla="*/ 566389 h 103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038380" h="1038380">
                <a:moveTo>
                  <a:pt x="519190" y="1038381"/>
                </a:moveTo>
                <a:cubicBezTo>
                  <a:pt x="232451" y="1038381"/>
                  <a:pt x="0" y="805930"/>
                  <a:pt x="0" y="519190"/>
                </a:cubicBezTo>
                <a:cubicBezTo>
                  <a:pt x="0" y="232451"/>
                  <a:pt x="232452" y="0"/>
                  <a:pt x="519190" y="0"/>
                </a:cubicBezTo>
                <a:cubicBezTo>
                  <a:pt x="805929" y="0"/>
                  <a:pt x="1038381" y="232451"/>
                  <a:pt x="1038381" y="519190"/>
                </a:cubicBezTo>
                <a:cubicBezTo>
                  <a:pt x="1038381" y="805930"/>
                  <a:pt x="805930" y="1038381"/>
                  <a:pt x="519190" y="1038381"/>
                </a:cubicBezTo>
                <a:close/>
                <a:moveTo>
                  <a:pt x="519190" y="94398"/>
                </a:moveTo>
                <a:cubicBezTo>
                  <a:pt x="284583" y="94398"/>
                  <a:pt x="94398" y="284582"/>
                  <a:pt x="94398" y="519190"/>
                </a:cubicBezTo>
                <a:cubicBezTo>
                  <a:pt x="94398" y="753799"/>
                  <a:pt x="284582" y="943983"/>
                  <a:pt x="519190" y="943983"/>
                </a:cubicBezTo>
                <a:cubicBezTo>
                  <a:pt x="753799" y="943983"/>
                  <a:pt x="943983" y="753799"/>
                  <a:pt x="943983" y="519190"/>
                </a:cubicBezTo>
                <a:cubicBezTo>
                  <a:pt x="943983" y="284582"/>
                  <a:pt x="753799" y="94398"/>
                  <a:pt x="519190" y="94398"/>
                </a:cubicBezTo>
                <a:close/>
                <a:moveTo>
                  <a:pt x="707988" y="566389"/>
                </a:moveTo>
                <a:lnTo>
                  <a:pt x="600496" y="566389"/>
                </a:lnTo>
                <a:cubicBezTo>
                  <a:pt x="584146" y="594487"/>
                  <a:pt x="554042" y="613588"/>
                  <a:pt x="519190" y="613588"/>
                </a:cubicBezTo>
                <a:cubicBezTo>
                  <a:pt x="467055" y="613588"/>
                  <a:pt x="424792" y="571326"/>
                  <a:pt x="424792" y="519190"/>
                </a:cubicBezTo>
                <a:cubicBezTo>
                  <a:pt x="424792" y="484339"/>
                  <a:pt x="443894" y="454234"/>
                  <a:pt x="471991" y="437885"/>
                </a:cubicBezTo>
                <a:lnTo>
                  <a:pt x="471991" y="235995"/>
                </a:lnTo>
                <a:cubicBezTo>
                  <a:pt x="471991" y="209927"/>
                  <a:pt x="493122" y="188796"/>
                  <a:pt x="519190" y="188796"/>
                </a:cubicBezTo>
                <a:cubicBezTo>
                  <a:pt x="545259" y="188796"/>
                  <a:pt x="566389" y="209927"/>
                  <a:pt x="566389" y="235995"/>
                </a:cubicBezTo>
                <a:lnTo>
                  <a:pt x="566389" y="437885"/>
                </a:lnTo>
                <a:cubicBezTo>
                  <a:pt x="580556" y="446128"/>
                  <a:pt x="592368" y="457872"/>
                  <a:pt x="600693" y="471991"/>
                </a:cubicBezTo>
                <a:lnTo>
                  <a:pt x="707986" y="471991"/>
                </a:lnTo>
                <a:cubicBezTo>
                  <a:pt x="734055" y="471991"/>
                  <a:pt x="755185" y="493122"/>
                  <a:pt x="755185" y="519190"/>
                </a:cubicBezTo>
                <a:cubicBezTo>
                  <a:pt x="755187" y="545259"/>
                  <a:pt x="734055" y="566389"/>
                  <a:pt x="707988" y="566389"/>
                </a:cubicBezTo>
                <a:close/>
              </a:path>
            </a:pathLst>
          </a:custGeom>
          <a:gradFill flip="none" rotWithShape="1">
            <a:gsLst>
              <a:gs pos="100000">
                <a:srgbClr val="B8CEDB"/>
              </a:gs>
              <a:gs pos="0">
                <a:srgbClr val="D6E2EE"/>
              </a:gs>
            </a:gsLst>
            <a:lin ang="2700000" scaled="1"/>
            <a:tileRect/>
          </a:gradFill>
          <a:ln>
            <a:noFill/>
          </a:ln>
          <a:effectLst>
            <a:innerShdw blurRad="63500" dist="50800" dir="13500000">
              <a:srgbClr val="739EB9"/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" name="PA-圆角矩形 23"/>
          <p:cNvSpPr/>
          <p:nvPr>
            <p:custDataLst>
              <p:tags r:id="rId3"/>
            </p:custDataLst>
          </p:nvPr>
        </p:nvSpPr>
        <p:spPr>
          <a:xfrm>
            <a:off x="2361671" y="3191061"/>
            <a:ext cx="476459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01" name="PA-圆角矩形 23"/>
          <p:cNvSpPr/>
          <p:nvPr>
            <p:custDataLst>
              <p:tags r:id="rId4"/>
            </p:custDataLst>
          </p:nvPr>
        </p:nvSpPr>
        <p:spPr>
          <a:xfrm>
            <a:off x="5858400" y="3191061"/>
            <a:ext cx="475200" cy="475877"/>
          </a:xfrm>
          <a:prstGeom prst="ellipse">
            <a:avLst/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99" name="1"/>
          <p:cNvSpPr/>
          <p:nvPr/>
        </p:nvSpPr>
        <p:spPr>
          <a:xfrm>
            <a:off x="5054600" y="3929064"/>
            <a:ext cx="2159000" cy="812800"/>
          </a:xfrm>
          <a:prstGeom prst="roundRect">
            <a:avLst>
              <a:gd name="adj" fmla="val 47024"/>
            </a:avLst>
          </a:prstGeom>
          <a:solidFill>
            <a:srgbClr val="CEDBEA"/>
          </a:soli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>
              <a:solidFill>
                <a:schemeClr val="lt1"/>
              </a:solidFill>
            </a:endParaRPr>
          </a:p>
        </p:txBody>
      </p:sp>
      <p:sp>
        <p:nvSpPr>
          <p:cNvPr id="103" name="!!3"/>
          <p:cNvSpPr/>
          <p:nvPr/>
        </p:nvSpPr>
        <p:spPr>
          <a:xfrm>
            <a:off x="5065745" y="3903663"/>
            <a:ext cx="2136709" cy="876300"/>
          </a:xfrm>
          <a:prstGeom prst="roundRect">
            <a:avLst>
              <a:gd name="adj" fmla="val 49685"/>
            </a:avLst>
          </a:prstGeom>
          <a:solidFill>
            <a:srgbClr val="D4E0ED"/>
          </a:solidFill>
          <a:ln w="254000">
            <a:gradFill flip="none" rotWithShape="1">
              <a:gsLst>
                <a:gs pos="42000">
                  <a:schemeClr val="bg1">
                    <a:alpha val="68000"/>
                  </a:schemeClr>
                </a:gs>
                <a:gs pos="60000">
                  <a:srgbClr val="D4E1ED">
                    <a:lumMod val="75000"/>
                  </a:srgbClr>
                </a:gs>
              </a:gsLst>
              <a:lin ang="42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" name="对话气泡: 圆角矩形 103"/>
          <p:cNvSpPr/>
          <p:nvPr/>
        </p:nvSpPr>
        <p:spPr>
          <a:xfrm>
            <a:off x="1286510" y="0"/>
            <a:ext cx="5878830" cy="2466975"/>
          </a:xfrm>
          <a:prstGeom prst="wedgeRoundRectCallout">
            <a:avLst>
              <a:gd name="adj1" fmla="val 30530"/>
              <a:gd name="adj2" fmla="val 70806"/>
              <a:gd name="adj3" fmla="val 16667"/>
            </a:avLst>
          </a:prstGeom>
          <a:gradFill flip="none" rotWithShape="1">
            <a:gsLst>
              <a:gs pos="0">
                <a:srgbClr val="D4E0ED">
                  <a:lumMod val="85000"/>
                  <a:lumOff val="15000"/>
                </a:srgbClr>
              </a:gs>
              <a:gs pos="100000">
                <a:srgbClr val="D4E0ED"/>
              </a:gs>
            </a:gsLst>
            <a:lin ang="5400000" scaled="1"/>
            <a:tileRect/>
          </a:gradFill>
          <a:ln w="254000">
            <a:gradFill flip="none" rotWithShape="1">
              <a:gsLst>
                <a:gs pos="37000">
                  <a:schemeClr val="bg1">
                    <a:alpha val="68000"/>
                  </a:schemeClr>
                </a:gs>
                <a:gs pos="53000">
                  <a:srgbClr val="D4E1ED">
                    <a:lumMod val="75000"/>
                  </a:srgbClr>
                </a:gs>
              </a:gsLst>
              <a:lin ang="4200000" scaled="0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1416050" y="480060"/>
            <a:ext cx="23723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51607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r"/>
            <a:r>
              <a:rPr lang="zh-CN" altLang="en-US" sz="20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rPr>
              <a:t>统计角色情感倾向</a:t>
            </a:r>
            <a:endParaRPr lang="zh-CN" altLang="en-US" sz="2000" dirty="0">
              <a:effectLst>
                <a:outerShdw blurRad="50800" dist="38100" dir="13500000" algn="br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5291455" y="4018915"/>
            <a:ext cx="1714500" cy="6451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111" name="文本框 110"/>
          <p:cNvSpPr txBox="1"/>
          <p:nvPr/>
        </p:nvSpPr>
        <p:spPr>
          <a:xfrm>
            <a:off x="676275" y="-975745"/>
            <a:ext cx="6083300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en-US" altLang="zh-CN" sz="5400" dirty="0">
                <a:noFill/>
              </a:rPr>
              <a:t>PART 03</a:t>
            </a:r>
            <a:endParaRPr lang="zh-CN" altLang="en-US" sz="5400" dirty="0">
              <a:noFill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676275" y="-824879"/>
            <a:ext cx="6083300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en-US" altLang="zh-CN" sz="5400" dirty="0">
                <a:noFill/>
              </a:rPr>
              <a:t>PART 03</a:t>
            </a:r>
            <a:endParaRPr lang="zh-CN" altLang="en-US" sz="5400" dirty="0">
              <a:noFill/>
            </a:endParaRPr>
          </a:p>
        </p:txBody>
      </p:sp>
      <p:sp>
        <p:nvSpPr>
          <p:cNvPr id="102" name="PA-椭圆 13"/>
          <p:cNvSpPr/>
          <p:nvPr>
            <p:custDataLst>
              <p:tags r:id="rId5"/>
            </p:custDataLst>
          </p:nvPr>
        </p:nvSpPr>
        <p:spPr>
          <a:xfrm>
            <a:off x="5902659" y="3235659"/>
            <a:ext cx="386681" cy="386681"/>
          </a:xfrm>
          <a:prstGeom prst="ellipse">
            <a:avLst/>
          </a:prstGeom>
          <a:gradFill>
            <a:gsLst>
              <a:gs pos="0">
                <a:srgbClr val="04DFFB"/>
              </a:gs>
              <a:gs pos="31000">
                <a:srgbClr val="00B0F0"/>
              </a:gs>
              <a:gs pos="79000">
                <a:srgbClr val="9340F5"/>
              </a:gs>
            </a:gsLst>
            <a:lin ang="2700000" scaled="1"/>
          </a:gradFill>
          <a:ln w="6350">
            <a:gradFill flip="none" rotWithShape="1"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" dist="25400" dir="135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PA-文本框 49"/>
          <p:cNvSpPr txBox="1"/>
          <p:nvPr>
            <p:custDataLst>
              <p:tags r:id="rId6"/>
            </p:custDataLst>
          </p:nvPr>
        </p:nvSpPr>
        <p:spPr>
          <a:xfrm>
            <a:off x="-3197550" y="4680518"/>
            <a:ext cx="16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cap="all">
                <a:solidFill>
                  <a:srgbClr val="516070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dirty="0"/>
              <a:t>Read  More</a:t>
            </a:r>
            <a:endParaRPr lang="zh-CN" altLang="en-US" dirty="0"/>
          </a:p>
        </p:txBody>
      </p:sp>
      <p:pic>
        <p:nvPicPr>
          <p:cNvPr id="114" name="图形 1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41491" y="4671396"/>
            <a:ext cx="361950" cy="361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矩形 1"/>
          <p:cNvSpPr/>
          <p:nvPr>
            <p:custDataLst>
              <p:tags r:id="rId8"/>
            </p:custDataLst>
          </p:nvPr>
        </p:nvSpPr>
        <p:spPr>
          <a:xfrm>
            <a:off x="1604010" y="1163813"/>
            <a:ext cx="4254500" cy="59880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统计方式为：如果某个评论提到了一个角色且该评论为积极评论，则记录一次这个角色的积极情感。</a:t>
            </a:r>
            <a:endParaRPr 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" dur="91" autoRev="1" fill="hold">
                                          <p:stCondLst>
                                            <p:cond delay="136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by x="110000" y="11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10" dur="91" autoRev="1" fill="hold">
                                          <p:stCondLst>
                                            <p:cond delay="318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by x="95000" y="95000"/>
                                      <p:from x="100000" y="100000"/>
                                      <p:to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!!1~"/>
          <p:cNvSpPr txBox="1"/>
          <p:nvPr/>
        </p:nvSpPr>
        <p:spPr>
          <a:xfrm>
            <a:off x="676275" y="-824879"/>
            <a:ext cx="6083300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en-US" altLang="zh-CN" sz="5400" dirty="0">
                <a:noFill/>
              </a:rPr>
              <a:t>PART 04</a:t>
            </a:r>
            <a:endParaRPr lang="zh-CN" altLang="en-US" sz="5400" dirty="0">
              <a:noFill/>
            </a:endParaRPr>
          </a:p>
        </p:txBody>
      </p:sp>
      <p:pic>
        <p:nvPicPr>
          <p:cNvPr id="4" name="图片 3" descr="紫色简约学校财务情况分析-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175" y="311785"/>
            <a:ext cx="11741150" cy="6604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1856454">
            <a:off x="12184771" y="-11391449"/>
            <a:ext cx="3471809" cy="6767830"/>
            <a:chOff x="276677" y="1664970"/>
            <a:chExt cx="3471809" cy="6767830"/>
          </a:xfrm>
        </p:grpSpPr>
        <p:grpSp>
          <p:nvGrpSpPr>
            <p:cNvPr id="387" name="PA-组合 2"/>
            <p:cNvGrpSpPr/>
            <p:nvPr>
              <p:custDataLst>
                <p:tags r:id="rId1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388" name="PA-圆角矩形 9"/>
              <p:cNvSpPr/>
              <p:nvPr>
                <p:custDataLst>
                  <p:tags r:id="rId2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389" name="PA-任意多边形 20"/>
              <p:cNvSpPr/>
              <p:nvPr>
                <p:custDataLst>
                  <p:tags r:id="rId3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390" name="PA-圆角矩形 10"/>
            <p:cNvSpPr/>
            <p:nvPr>
              <p:custDataLst>
                <p:tags r:id="rId4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1" name="PA-圆角矩形 11"/>
            <p:cNvSpPr/>
            <p:nvPr>
              <p:custDataLst>
                <p:tags r:id="rId5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2" name="PA-椭圆 14"/>
            <p:cNvSpPr/>
            <p:nvPr>
              <p:custDataLst>
                <p:tags r:id="rId6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3" name="PA-椭圆 15"/>
            <p:cNvSpPr/>
            <p:nvPr>
              <p:custDataLst>
                <p:tags r:id="rId7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4" name="PA-椭圆 16"/>
            <p:cNvSpPr/>
            <p:nvPr>
              <p:custDataLst>
                <p:tags r:id="rId8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5" name="PA-圆角矩形 23"/>
            <p:cNvSpPr/>
            <p:nvPr>
              <p:custDataLst>
                <p:tags r:id="rId9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396" name="图片 395"/>
            <p:cNvPicPr/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397" name="PA-文本框 28"/>
            <p:cNvSpPr txBox="1"/>
            <p:nvPr>
              <p:custDataLst>
                <p:tags r:id="rId12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398" name="PA-文本框 25"/>
            <p:cNvSpPr txBox="1"/>
            <p:nvPr>
              <p:custDataLst>
                <p:tags r:id="rId13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399" name="PA-圆角矩形 24"/>
            <p:cNvSpPr/>
            <p:nvPr>
              <p:custDataLst>
                <p:tags r:id="rId14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00" name="PA-文本框 29"/>
            <p:cNvSpPr txBox="1"/>
            <p:nvPr>
              <p:custDataLst>
                <p:tags r:id="rId15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1" name="PA-文本框 29"/>
            <p:cNvSpPr txBox="1"/>
            <p:nvPr>
              <p:custDataLst>
                <p:tags r:id="rId16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2" name="PA-文本框 25"/>
            <p:cNvSpPr txBox="1"/>
            <p:nvPr>
              <p:custDataLst>
                <p:tags r:id="rId17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03" name="PA-文本框 28"/>
            <p:cNvSpPr txBox="1"/>
            <p:nvPr>
              <p:custDataLst>
                <p:tags r:id="rId18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4" name="PA-文本框 48"/>
            <p:cNvSpPr txBox="1"/>
            <p:nvPr>
              <p:custDataLst>
                <p:tags r:id="rId19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5" name="PA-文本框 38"/>
            <p:cNvSpPr txBox="1"/>
            <p:nvPr>
              <p:custDataLst>
                <p:tags r:id="rId20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6" name="PA-文本框 38"/>
            <p:cNvSpPr txBox="1"/>
            <p:nvPr>
              <p:custDataLst>
                <p:tags r:id="rId21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7" name="PA-文本框 48"/>
            <p:cNvSpPr txBox="1"/>
            <p:nvPr>
              <p:custDataLst>
                <p:tags r:id="rId22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8" name="PA-椭圆 13"/>
            <p:cNvSpPr/>
            <p:nvPr>
              <p:custDataLst>
                <p:tags r:id="rId23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09" name="PA-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450215" y="3037205"/>
            <a:ext cx="5184140" cy="9220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516070"/>
                </a:solidFill>
                <a:effectLst>
                  <a:outerShdw blurRad="12700" dist="254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>
                      <a:alpha val="8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最受欢迎元素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516070"/>
              </a:solidFill>
              <a:effectLst>
                <a:outerShdw blurRad="50800" dist="38100" dir="13500000" algn="br" rotWithShape="0">
                  <a:prstClr val="white">
                    <a:alpha val="80000"/>
                  </a:prst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91" name="文本框 190"/>
          <p:cNvSpPr txBox="1"/>
          <p:nvPr/>
        </p:nvSpPr>
        <p:spPr>
          <a:xfrm>
            <a:off x="676275" y="2332077"/>
            <a:ext cx="6083300" cy="9220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>
                      <a:alpha val="8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PART 05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516070"/>
              </a:solidFill>
              <a:effectLst>
                <a:outerShdw blurRad="50800" dist="38100" dir="13500000" algn="br" rotWithShape="0">
                  <a:prstClr val="white">
                    <a:alpha val="80000"/>
                  </a:prst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94" name="PA-圆角矩形 11"/>
          <p:cNvSpPr/>
          <p:nvPr>
            <p:custDataLst>
              <p:tags r:id="rId25"/>
            </p:custDataLst>
          </p:nvPr>
        </p:nvSpPr>
        <p:spPr>
          <a:xfrm>
            <a:off x="775649" y="4529360"/>
            <a:ext cx="2209180" cy="646014"/>
          </a:xfrm>
          <a:prstGeom prst="roundRect">
            <a:avLst>
              <a:gd name="adj" fmla="val 46698"/>
            </a:avLst>
          </a:prstGeom>
          <a:gradFill flip="none" rotWithShape="1">
            <a:gsLst>
              <a:gs pos="0">
                <a:srgbClr val="EDF2F9">
                  <a:lumMod val="48000"/>
                  <a:lumOff val="52000"/>
                </a:srgbClr>
              </a:gs>
              <a:gs pos="100000">
                <a:srgbClr val="EDF2F9">
                  <a:lumMod val="91000"/>
                </a:srgbClr>
              </a:gs>
            </a:gsLst>
            <a:lin ang="13500000" scaled="1"/>
            <a:tileRect/>
          </a:gradFill>
          <a:ln w="107950">
            <a:gradFill flip="none" rotWithShape="1">
              <a:gsLst>
                <a:gs pos="43000">
                  <a:schemeClr val="bg1"/>
                </a:gs>
                <a:gs pos="65000">
                  <a:srgbClr val="546F90">
                    <a:alpha val="49000"/>
                  </a:srgbClr>
                </a:gs>
              </a:gsLst>
              <a:lin ang="4800000" scaled="0"/>
              <a:tileRect/>
            </a:gradFill>
          </a:ln>
          <a:effectLst>
            <a:outerShdw blurRad="177800" dist="241300" dir="2700000" algn="tl" rotWithShape="0">
              <a:srgbClr val="546F90">
                <a:alpha val="14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5" name="PA-椭圆 13"/>
          <p:cNvSpPr/>
          <p:nvPr>
            <p:custDataLst>
              <p:tags r:id="rId26"/>
            </p:custDataLst>
          </p:nvPr>
        </p:nvSpPr>
        <p:spPr>
          <a:xfrm>
            <a:off x="2451768" y="4665493"/>
            <a:ext cx="386681" cy="386681"/>
          </a:xfrm>
          <a:prstGeom prst="ellipse">
            <a:avLst/>
          </a:prstGeom>
          <a:gradFill>
            <a:gsLst>
              <a:gs pos="0">
                <a:srgbClr val="04DFFB"/>
              </a:gs>
              <a:gs pos="31000">
                <a:srgbClr val="00B0F0"/>
              </a:gs>
              <a:gs pos="100000">
                <a:srgbClr val="9340F5"/>
              </a:gs>
            </a:gsLst>
            <a:lin ang="2700000" scaled="1"/>
          </a:gradFill>
          <a:ln w="6350">
            <a:gradFill flip="none" rotWithShape="1"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" dist="25400" dir="135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6" name="PA-文本框 49"/>
          <p:cNvSpPr txBox="1"/>
          <p:nvPr>
            <p:custDataLst>
              <p:tags r:id="rId27"/>
            </p:custDataLst>
          </p:nvPr>
        </p:nvSpPr>
        <p:spPr>
          <a:xfrm>
            <a:off x="899888" y="4680518"/>
            <a:ext cx="16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cap="all">
                <a:solidFill>
                  <a:srgbClr val="516070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all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Read  More</a:t>
            </a:r>
            <a:endParaRPr kumimoji="0" lang="zh-CN" altLang="en-US" sz="1800" b="0" i="0" u="none" strike="noStrike" kern="1200" cap="all" spc="0" normalizeH="0" baseline="0" noProof="0" dirty="0">
              <a:ln>
                <a:noFill/>
              </a:ln>
              <a:solidFill>
                <a:srgbClr val="516070"/>
              </a:solidFill>
              <a:effectLst>
                <a:outerShdw blurRad="50800" dist="63500" dir="2700000" algn="tl" rotWithShape="0">
                  <a:prstClr val="black">
                    <a:alpha val="19000"/>
                  </a:prstClr>
                </a:outerShdw>
              </a:effectLst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204" name="图形 20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2467927" y="4671396"/>
            <a:ext cx="361950" cy="361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105" name="组合 104"/>
          <p:cNvGrpSpPr/>
          <p:nvPr/>
        </p:nvGrpSpPr>
        <p:grpSpPr>
          <a:xfrm>
            <a:off x="-2714880" y="2051050"/>
            <a:ext cx="400110" cy="1122855"/>
            <a:chOff x="679305" y="2051050"/>
            <a:chExt cx="400110" cy="1122855"/>
          </a:xfrm>
          <a:noFill/>
        </p:grpSpPr>
        <p:sp>
          <p:nvSpPr>
            <p:cNvPr id="106" name="PA-圆角矩形 23"/>
            <p:cNvSpPr/>
            <p:nvPr>
              <p:custDataLst>
                <p:tags r:id="rId29"/>
              </p:custDataLst>
            </p:nvPr>
          </p:nvSpPr>
          <p:spPr>
            <a:xfrm rot="5400000">
              <a:off x="372908" y="2399100"/>
              <a:ext cx="1031781" cy="335682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 rot="5400000">
              <a:off x="396112" y="2490603"/>
              <a:ext cx="966495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noFill/>
                  <a:effectLst/>
                  <a:uLnTx/>
                  <a:uFillTx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2020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grpSp>
        <p:nvGrpSpPr>
          <p:cNvPr id="410" name="组合 409"/>
          <p:cNvGrpSpPr/>
          <p:nvPr/>
        </p:nvGrpSpPr>
        <p:grpSpPr>
          <a:xfrm rot="1856454">
            <a:off x="16942355" y="-11745410"/>
            <a:ext cx="3471809" cy="6767830"/>
            <a:chOff x="276677" y="1664970"/>
            <a:chExt cx="3471809" cy="6767830"/>
          </a:xfrm>
        </p:grpSpPr>
        <p:grpSp>
          <p:nvGrpSpPr>
            <p:cNvPr id="411" name="PA-组合 2"/>
            <p:cNvGrpSpPr/>
            <p:nvPr>
              <p:custDataLst>
                <p:tags r:id="rId30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432" name="PA-圆角矩形 9"/>
              <p:cNvSpPr/>
              <p:nvPr>
                <p:custDataLst>
                  <p:tags r:id="rId31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33" name="PA-任意多边形 20"/>
              <p:cNvSpPr/>
              <p:nvPr>
                <p:custDataLst>
                  <p:tags r:id="rId32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12" name="PA-圆角矩形 10"/>
            <p:cNvSpPr/>
            <p:nvPr>
              <p:custDataLst>
                <p:tags r:id="rId33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3" name="PA-圆角矩形 11"/>
            <p:cNvSpPr/>
            <p:nvPr>
              <p:custDataLst>
                <p:tags r:id="rId34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4" name="PA-椭圆 14"/>
            <p:cNvSpPr/>
            <p:nvPr>
              <p:custDataLst>
                <p:tags r:id="rId35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5" name="PA-椭圆 15"/>
            <p:cNvSpPr/>
            <p:nvPr>
              <p:custDataLst>
                <p:tags r:id="rId36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6" name="PA-椭圆 16"/>
            <p:cNvSpPr/>
            <p:nvPr>
              <p:custDataLst>
                <p:tags r:id="rId37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7" name="PA-圆角矩形 23"/>
            <p:cNvSpPr/>
            <p:nvPr>
              <p:custDataLst>
                <p:tags r:id="rId38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418" name="图片 417"/>
            <p:cNvPicPr/>
            <p:nvPr>
              <p:custDataLst>
                <p:tags r:id="rId39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419" name="PA-文本框 28"/>
            <p:cNvSpPr txBox="1"/>
            <p:nvPr>
              <p:custDataLst>
                <p:tags r:id="rId40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0" name="PA-文本框 25"/>
            <p:cNvSpPr txBox="1"/>
            <p:nvPr>
              <p:custDataLst>
                <p:tags r:id="rId41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21" name="PA-圆角矩形 24"/>
            <p:cNvSpPr/>
            <p:nvPr>
              <p:custDataLst>
                <p:tags r:id="rId42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22" name="PA-文本框 29"/>
            <p:cNvSpPr txBox="1"/>
            <p:nvPr>
              <p:custDataLst>
                <p:tags r:id="rId43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3" name="PA-文本框 29"/>
            <p:cNvSpPr txBox="1"/>
            <p:nvPr>
              <p:custDataLst>
                <p:tags r:id="rId44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4" name="PA-文本框 25"/>
            <p:cNvSpPr txBox="1"/>
            <p:nvPr>
              <p:custDataLst>
                <p:tags r:id="rId45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25" name="PA-文本框 28"/>
            <p:cNvSpPr txBox="1"/>
            <p:nvPr>
              <p:custDataLst>
                <p:tags r:id="rId46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6" name="PA-文本框 48"/>
            <p:cNvSpPr txBox="1"/>
            <p:nvPr>
              <p:custDataLst>
                <p:tags r:id="rId47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7" name="PA-文本框 38"/>
            <p:cNvSpPr txBox="1"/>
            <p:nvPr>
              <p:custDataLst>
                <p:tags r:id="rId48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8" name="PA-文本框 38"/>
            <p:cNvSpPr txBox="1"/>
            <p:nvPr>
              <p:custDataLst>
                <p:tags r:id="rId49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9" name="PA-文本框 48"/>
            <p:cNvSpPr txBox="1"/>
            <p:nvPr>
              <p:custDataLst>
                <p:tags r:id="rId50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30" name="PA-椭圆 13"/>
            <p:cNvSpPr/>
            <p:nvPr>
              <p:custDataLst>
                <p:tags r:id="rId51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1" name="PA-文本框 49"/>
            <p:cNvSpPr txBox="1"/>
            <p:nvPr>
              <p:custDataLst>
                <p:tags r:id="rId52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434" name="组合 433"/>
          <p:cNvGrpSpPr/>
          <p:nvPr/>
        </p:nvGrpSpPr>
        <p:grpSpPr>
          <a:xfrm rot="1856454">
            <a:off x="13246655" y="-5580584"/>
            <a:ext cx="3471809" cy="6767830"/>
            <a:chOff x="276677" y="1664970"/>
            <a:chExt cx="3471809" cy="6767830"/>
          </a:xfrm>
        </p:grpSpPr>
        <p:grpSp>
          <p:nvGrpSpPr>
            <p:cNvPr id="435" name="PA-组合 2"/>
            <p:cNvGrpSpPr/>
            <p:nvPr>
              <p:custDataLst>
                <p:tags r:id="rId53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456" name="PA-圆角矩形 9"/>
              <p:cNvSpPr/>
              <p:nvPr>
                <p:custDataLst>
                  <p:tags r:id="rId54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57" name="PA-任意多边形 20"/>
              <p:cNvSpPr/>
              <p:nvPr>
                <p:custDataLst>
                  <p:tags r:id="rId55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36" name="PA-圆角矩形 10"/>
            <p:cNvSpPr/>
            <p:nvPr>
              <p:custDataLst>
                <p:tags r:id="rId56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7" name="PA-圆角矩形 11"/>
            <p:cNvSpPr/>
            <p:nvPr>
              <p:custDataLst>
                <p:tags r:id="rId57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8" name="PA-椭圆 14"/>
            <p:cNvSpPr/>
            <p:nvPr>
              <p:custDataLst>
                <p:tags r:id="rId58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9" name="PA-椭圆 15"/>
            <p:cNvSpPr/>
            <p:nvPr>
              <p:custDataLst>
                <p:tags r:id="rId59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0" name="PA-椭圆 16"/>
            <p:cNvSpPr/>
            <p:nvPr>
              <p:custDataLst>
                <p:tags r:id="rId60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1" name="PA-圆角矩形 23"/>
            <p:cNvSpPr/>
            <p:nvPr>
              <p:custDataLst>
                <p:tags r:id="rId61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442" name="图片 441"/>
            <p:cNvPicPr/>
            <p:nvPr>
              <p:custDataLst>
                <p:tags r:id="rId62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443" name="PA-文本框 28"/>
            <p:cNvSpPr txBox="1"/>
            <p:nvPr>
              <p:custDataLst>
                <p:tags r:id="rId63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44" name="PA-文本框 25"/>
            <p:cNvSpPr txBox="1"/>
            <p:nvPr>
              <p:custDataLst>
                <p:tags r:id="rId64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45" name="PA-圆角矩形 24"/>
            <p:cNvSpPr/>
            <p:nvPr>
              <p:custDataLst>
                <p:tags r:id="rId65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6" name="PA-文本框 29"/>
            <p:cNvSpPr txBox="1"/>
            <p:nvPr>
              <p:custDataLst>
                <p:tags r:id="rId66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47" name="PA-文本框 29"/>
            <p:cNvSpPr txBox="1"/>
            <p:nvPr>
              <p:custDataLst>
                <p:tags r:id="rId67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48" name="PA-文本框 25"/>
            <p:cNvSpPr txBox="1"/>
            <p:nvPr>
              <p:custDataLst>
                <p:tags r:id="rId68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449" name="PA-文本框 28"/>
            <p:cNvSpPr txBox="1"/>
            <p:nvPr>
              <p:custDataLst>
                <p:tags r:id="rId69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0" name="PA-文本框 48"/>
            <p:cNvSpPr txBox="1"/>
            <p:nvPr>
              <p:custDataLst>
                <p:tags r:id="rId70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1" name="PA-文本框 38"/>
            <p:cNvSpPr txBox="1"/>
            <p:nvPr>
              <p:custDataLst>
                <p:tags r:id="rId71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2" name="PA-文本框 38"/>
            <p:cNvSpPr txBox="1"/>
            <p:nvPr>
              <p:custDataLst>
                <p:tags r:id="rId72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3" name="PA-文本框 48"/>
            <p:cNvSpPr txBox="1"/>
            <p:nvPr>
              <p:custDataLst>
                <p:tags r:id="rId73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4" name="PA-椭圆 13"/>
            <p:cNvSpPr/>
            <p:nvPr>
              <p:custDataLst>
                <p:tags r:id="rId74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55" name="PA-文本框 49"/>
            <p:cNvSpPr txBox="1"/>
            <p:nvPr>
              <p:custDataLst>
                <p:tags r:id="rId75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-0.42435 1.24791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4" y="62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04167E-6 2.96296E-6 L -0.42435 1.24791 " pathEditMode="relative" rAng="0" ptsTypes="AA">
                                      <p:cBhvr>
                                        <p:cTn id="8" dur="175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4" y="62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95833E-6 -1.11111E-6 L -0.42435 1.24792 " pathEditMode="relative" rAng="0" ptsTypes="AA">
                                      <p:cBhvr>
                                        <p:cTn id="10" dur="175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4" y="6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!!11"/>
          <p:cNvSpPr txBox="1"/>
          <p:nvPr/>
        </p:nvSpPr>
        <p:spPr>
          <a:xfrm>
            <a:off x="7706689" y="93891"/>
            <a:ext cx="4172743" cy="768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r"/>
            <a:r>
              <a:rPr lang="zh-CN" altLang="en-US" dirty="0"/>
              <a:t>元素映射表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-2470785" y="0"/>
            <a:ext cx="6102350" cy="6858000"/>
            <a:chOff x="-26" y="0"/>
            <a:chExt cx="9610" cy="10800"/>
          </a:xfrm>
        </p:grpSpPr>
        <p:sp>
          <p:nvSpPr>
            <p:cNvPr id="6" name="箭头: V 形 5"/>
            <p:cNvSpPr/>
            <p:nvPr/>
          </p:nvSpPr>
          <p:spPr>
            <a:xfrm>
              <a:off x="4264" y="0"/>
              <a:ext cx="5320" cy="10800"/>
            </a:xfrm>
            <a:prstGeom prst="chevron">
              <a:avLst/>
            </a:prstGeom>
            <a:gradFill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/>
                </a:gs>
              </a:gsLst>
              <a:lin ang="2700000" scaled="0"/>
            </a:gradFill>
            <a:ln w="254000">
              <a:noFill/>
            </a:ln>
            <a:effectLst>
              <a:outerShdw blurRad="596900" dist="38100" dir="18900000" sx="105000" sy="105000" algn="bl" rotWithShape="0">
                <a:srgbClr val="80A7C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1"/>
            <a:srcRect l="26155" r="22910"/>
            <a:stretch>
              <a:fillRect/>
            </a:stretch>
          </p:blipFill>
          <p:spPr>
            <a:xfrm>
              <a:off x="-26" y="0"/>
              <a:ext cx="8251" cy="10800"/>
            </a:xfrm>
            <a:prstGeom prst="homePlate">
              <a:avLst>
                <a:gd name="adj" fmla="val 31301"/>
              </a:avLst>
            </a:prstGeom>
            <a:effectLst>
              <a:innerShdw blurRad="190500" dist="114300" dir="18900000">
                <a:srgbClr val="546F90">
                  <a:alpha val="50000"/>
                </a:srgbClr>
              </a:innerShdw>
            </a:effectLst>
          </p:spPr>
        </p:pic>
      </p:grpSp>
      <p:sp>
        <p:nvSpPr>
          <p:cNvPr id="145" name="!!1~"/>
          <p:cNvSpPr txBox="1"/>
          <p:nvPr/>
        </p:nvSpPr>
        <p:spPr>
          <a:xfrm>
            <a:off x="676275" y="-824879"/>
            <a:ext cx="6083300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en-US" altLang="zh-CN" sz="5400" dirty="0">
                <a:noFill/>
              </a:rPr>
              <a:t>PART 04</a:t>
            </a:r>
            <a:endParaRPr lang="zh-CN" altLang="en-US" sz="5400" dirty="0">
              <a:noFill/>
            </a:endParaRPr>
          </a:p>
        </p:txBody>
      </p:sp>
      <p:pic>
        <p:nvPicPr>
          <p:cNvPr id="2" name="图片 1" descr="表格-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615" y="1273810"/>
            <a:ext cx="12205970" cy="4963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!!1~"/>
          <p:cNvSpPr txBox="1"/>
          <p:nvPr/>
        </p:nvSpPr>
        <p:spPr>
          <a:xfrm>
            <a:off x="676275" y="-824879"/>
            <a:ext cx="6083300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en-US" altLang="zh-CN" sz="5400" dirty="0">
                <a:noFill/>
              </a:rPr>
              <a:t>PART 04</a:t>
            </a:r>
            <a:endParaRPr lang="zh-CN" altLang="en-US" sz="5400" dirty="0">
              <a:noFill/>
            </a:endParaRPr>
          </a:p>
        </p:txBody>
      </p:sp>
      <p:pic>
        <p:nvPicPr>
          <p:cNvPr id="2" name="图片 1" descr="紫色简约学校财务情况分析-副本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8425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组合 278"/>
          <p:cNvGrpSpPr/>
          <p:nvPr/>
        </p:nvGrpSpPr>
        <p:grpSpPr>
          <a:xfrm rot="1856454">
            <a:off x="-2864378" y="7268984"/>
            <a:ext cx="3471809" cy="6767830"/>
            <a:chOff x="276677" y="1664970"/>
            <a:chExt cx="3471809" cy="6767830"/>
          </a:xfrm>
        </p:grpSpPr>
        <p:grpSp>
          <p:nvGrpSpPr>
            <p:cNvPr id="280" name="PA-组合 2"/>
            <p:cNvGrpSpPr/>
            <p:nvPr>
              <p:custDataLst>
                <p:tags r:id="rId1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301" name="PA-圆角矩形 9"/>
              <p:cNvSpPr/>
              <p:nvPr>
                <p:custDataLst>
                  <p:tags r:id="rId2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302" name="PA-任意多边形 20"/>
              <p:cNvSpPr/>
              <p:nvPr>
                <p:custDataLst>
                  <p:tags r:id="rId3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281" name="PA-圆角矩形 10"/>
            <p:cNvSpPr/>
            <p:nvPr>
              <p:custDataLst>
                <p:tags r:id="rId4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2" name="PA-圆角矩形 11"/>
            <p:cNvSpPr/>
            <p:nvPr>
              <p:custDataLst>
                <p:tags r:id="rId5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3" name="PA-椭圆 14"/>
            <p:cNvSpPr/>
            <p:nvPr>
              <p:custDataLst>
                <p:tags r:id="rId6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4" name="PA-椭圆 15"/>
            <p:cNvSpPr/>
            <p:nvPr>
              <p:custDataLst>
                <p:tags r:id="rId7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5" name="PA-椭圆 16"/>
            <p:cNvSpPr/>
            <p:nvPr>
              <p:custDataLst>
                <p:tags r:id="rId8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6" name="PA-圆角矩形 23"/>
            <p:cNvSpPr/>
            <p:nvPr>
              <p:custDataLst>
                <p:tags r:id="rId9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8" name="PA-文本框 28"/>
            <p:cNvSpPr txBox="1"/>
            <p:nvPr>
              <p:custDataLst>
                <p:tags r:id="rId10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89" name="PA-文本框 25"/>
            <p:cNvSpPr txBox="1"/>
            <p:nvPr>
              <p:custDataLst>
                <p:tags r:id="rId11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290" name="PA-圆角矩形 24"/>
            <p:cNvSpPr/>
            <p:nvPr>
              <p:custDataLst>
                <p:tags r:id="rId12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1" name="PA-文本框 29"/>
            <p:cNvSpPr txBox="1"/>
            <p:nvPr>
              <p:custDataLst>
                <p:tags r:id="rId13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92" name="PA-文本框 29"/>
            <p:cNvSpPr txBox="1"/>
            <p:nvPr>
              <p:custDataLst>
                <p:tags r:id="rId14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93" name="PA-文本框 25"/>
            <p:cNvSpPr txBox="1"/>
            <p:nvPr>
              <p:custDataLst>
                <p:tags r:id="rId15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294" name="PA-文本框 28"/>
            <p:cNvSpPr txBox="1"/>
            <p:nvPr>
              <p:custDataLst>
                <p:tags r:id="rId16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95" name="PA-文本框 48"/>
            <p:cNvSpPr txBox="1"/>
            <p:nvPr>
              <p:custDataLst>
                <p:tags r:id="rId17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96" name="PA-文本框 38"/>
            <p:cNvSpPr txBox="1"/>
            <p:nvPr>
              <p:custDataLst>
                <p:tags r:id="rId18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97" name="PA-文本框 38"/>
            <p:cNvSpPr txBox="1"/>
            <p:nvPr>
              <p:custDataLst>
                <p:tags r:id="rId19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98" name="PA-文本框 48"/>
            <p:cNvSpPr txBox="1"/>
            <p:nvPr>
              <p:custDataLst>
                <p:tags r:id="rId20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99" name="PA-椭圆 13"/>
            <p:cNvSpPr/>
            <p:nvPr>
              <p:custDataLst>
                <p:tags r:id="rId21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0" name="PA-文本框 49"/>
            <p:cNvSpPr txBox="1"/>
            <p:nvPr>
              <p:custDataLst>
                <p:tags r:id="rId22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255" name="组合 254"/>
          <p:cNvGrpSpPr/>
          <p:nvPr/>
        </p:nvGrpSpPr>
        <p:grpSpPr>
          <a:xfrm rot="1856454">
            <a:off x="11573456" y="-6881951"/>
            <a:ext cx="3471809" cy="6767830"/>
            <a:chOff x="276677" y="1664970"/>
            <a:chExt cx="3471809" cy="6767830"/>
          </a:xfrm>
        </p:grpSpPr>
        <p:grpSp>
          <p:nvGrpSpPr>
            <p:cNvPr id="256" name="PA-组合 2"/>
            <p:cNvGrpSpPr/>
            <p:nvPr>
              <p:custDataLst>
                <p:tags r:id="rId23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277" name="PA-圆角矩形 9"/>
              <p:cNvSpPr/>
              <p:nvPr>
                <p:custDataLst>
                  <p:tags r:id="rId24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78" name="PA-任意多边形 20"/>
              <p:cNvSpPr/>
              <p:nvPr>
                <p:custDataLst>
                  <p:tags r:id="rId25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257" name="PA-圆角矩形 10"/>
            <p:cNvSpPr/>
            <p:nvPr>
              <p:custDataLst>
                <p:tags r:id="rId26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8" name="PA-圆角矩形 11"/>
            <p:cNvSpPr/>
            <p:nvPr>
              <p:custDataLst>
                <p:tags r:id="rId27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9" name="PA-椭圆 14"/>
            <p:cNvSpPr/>
            <p:nvPr>
              <p:custDataLst>
                <p:tags r:id="rId28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0" name="PA-椭圆 15"/>
            <p:cNvSpPr/>
            <p:nvPr>
              <p:custDataLst>
                <p:tags r:id="rId29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1" name="PA-椭圆 16"/>
            <p:cNvSpPr/>
            <p:nvPr>
              <p:custDataLst>
                <p:tags r:id="rId30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2" name="PA-圆角矩形 23"/>
            <p:cNvSpPr/>
            <p:nvPr>
              <p:custDataLst>
                <p:tags r:id="rId31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4" name="PA-文本框 28"/>
            <p:cNvSpPr txBox="1"/>
            <p:nvPr>
              <p:custDataLst>
                <p:tags r:id="rId32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65" name="PA-文本框 25"/>
            <p:cNvSpPr txBox="1"/>
            <p:nvPr>
              <p:custDataLst>
                <p:tags r:id="rId33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266" name="PA-圆角矩形 24"/>
            <p:cNvSpPr/>
            <p:nvPr>
              <p:custDataLst>
                <p:tags r:id="rId34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7" name="PA-文本框 29"/>
            <p:cNvSpPr txBox="1"/>
            <p:nvPr>
              <p:custDataLst>
                <p:tags r:id="rId35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68" name="PA-文本框 29"/>
            <p:cNvSpPr txBox="1"/>
            <p:nvPr>
              <p:custDataLst>
                <p:tags r:id="rId36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69" name="PA-文本框 25"/>
            <p:cNvSpPr txBox="1"/>
            <p:nvPr>
              <p:custDataLst>
                <p:tags r:id="rId37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270" name="PA-文本框 28"/>
            <p:cNvSpPr txBox="1"/>
            <p:nvPr>
              <p:custDataLst>
                <p:tags r:id="rId38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71" name="PA-文本框 48"/>
            <p:cNvSpPr txBox="1"/>
            <p:nvPr>
              <p:custDataLst>
                <p:tags r:id="rId39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72" name="PA-文本框 38"/>
            <p:cNvSpPr txBox="1"/>
            <p:nvPr>
              <p:custDataLst>
                <p:tags r:id="rId40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73" name="PA-文本框 38"/>
            <p:cNvSpPr txBox="1"/>
            <p:nvPr>
              <p:custDataLst>
                <p:tags r:id="rId41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74" name="PA-文本框 48"/>
            <p:cNvSpPr txBox="1"/>
            <p:nvPr>
              <p:custDataLst>
                <p:tags r:id="rId42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75" name="PA-椭圆 13"/>
            <p:cNvSpPr/>
            <p:nvPr>
              <p:custDataLst>
                <p:tags r:id="rId43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6" name="PA-文本框 49"/>
            <p:cNvSpPr txBox="1"/>
            <p:nvPr>
              <p:custDataLst>
                <p:tags r:id="rId44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66" name="文本框 65"/>
          <p:cNvSpPr txBox="1"/>
          <p:nvPr/>
        </p:nvSpPr>
        <p:spPr>
          <a:xfrm>
            <a:off x="3041127" y="2748741"/>
            <a:ext cx="6109745" cy="110799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sz="6600" dirty="0"/>
              <a:t>感谢您的观看</a:t>
            </a:r>
            <a:endParaRPr lang="zh-CN" altLang="en-US" sz="6600" dirty="0"/>
          </a:p>
        </p:txBody>
      </p:sp>
      <p:sp>
        <p:nvSpPr>
          <p:cNvPr id="67" name="文本框 66"/>
          <p:cNvSpPr txBox="1"/>
          <p:nvPr/>
        </p:nvSpPr>
        <p:spPr>
          <a:xfrm>
            <a:off x="3076574" y="3759767"/>
            <a:ext cx="603885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cap="all" dirty="0">
                <a:solidFill>
                  <a:srgbClr val="516070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小组成员：孙浩喆</a:t>
            </a:r>
            <a:r>
              <a:rPr lang="en-US" altLang="zh-CN" sz="2400" cap="all" dirty="0">
                <a:solidFill>
                  <a:srgbClr val="516070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 </a:t>
            </a:r>
            <a:r>
              <a:rPr lang="zh-CN" altLang="en-US" sz="2400" cap="all" dirty="0">
                <a:solidFill>
                  <a:srgbClr val="516070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何柔叶</a:t>
            </a:r>
            <a:endParaRPr lang="zh-CN" altLang="en-US" sz="2400" cap="all" dirty="0">
              <a:solidFill>
                <a:srgbClr val="516070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68" name="PA-圆角矩形 10"/>
          <p:cNvSpPr/>
          <p:nvPr>
            <p:custDataLst>
              <p:tags r:id="rId45"/>
            </p:custDataLst>
          </p:nvPr>
        </p:nvSpPr>
        <p:spPr>
          <a:xfrm>
            <a:off x="173839" y="836705"/>
            <a:ext cx="2694867" cy="77261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F2F9">
                  <a:lumMod val="48000"/>
                  <a:lumOff val="52000"/>
                </a:srgbClr>
              </a:gs>
              <a:gs pos="100000">
                <a:srgbClr val="EDF2F9">
                  <a:lumMod val="91000"/>
                </a:srgbClr>
              </a:gs>
            </a:gsLst>
            <a:lin ang="13500000" scaled="1"/>
            <a:tileRect/>
          </a:gradFill>
          <a:ln w="107950">
            <a:gradFill flip="none" rotWithShape="1">
              <a:gsLst>
                <a:gs pos="43000">
                  <a:schemeClr val="bg1"/>
                </a:gs>
                <a:gs pos="65000">
                  <a:srgbClr val="396DAB">
                    <a:alpha val="43000"/>
                  </a:srgbClr>
                </a:gs>
              </a:gsLst>
              <a:lin ang="4800000" scaled="0"/>
              <a:tileRect/>
            </a:gradFill>
          </a:ln>
          <a:effectLst>
            <a:outerShdw blurRad="177800" dist="241300" dir="2700000" algn="tl" rotWithShape="0">
              <a:srgbClr val="396DAB">
                <a:alpha val="14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PA-椭圆 13"/>
          <p:cNvSpPr/>
          <p:nvPr>
            <p:custDataLst>
              <p:tags r:id="rId46"/>
            </p:custDataLst>
          </p:nvPr>
        </p:nvSpPr>
        <p:spPr>
          <a:xfrm>
            <a:off x="2255989" y="992137"/>
            <a:ext cx="454350" cy="454350"/>
          </a:xfrm>
          <a:prstGeom prst="ellipse">
            <a:avLst/>
          </a:prstGeom>
          <a:gradFill>
            <a:gsLst>
              <a:gs pos="0">
                <a:srgbClr val="04DFFB"/>
              </a:gs>
              <a:gs pos="31000">
                <a:srgbClr val="00B0F0"/>
              </a:gs>
              <a:gs pos="100000">
                <a:srgbClr val="9340F5"/>
              </a:gs>
            </a:gsLst>
            <a:lin ang="2700000" scaled="1"/>
          </a:gradFill>
          <a:ln w="6350">
            <a:gradFill flip="none" rotWithShape="1"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" dist="25400" dir="135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3" name="PA-Graphic 72"/>
          <p:cNvPicPr>
            <a:picLocks noChangeAspect="1"/>
          </p:cNvPicPr>
          <p:nvPr>
            <p:custDataLst>
              <p:tags r:id="rId47"/>
            </p:custDataLst>
          </p:nvPr>
        </p:nvPicPr>
        <p:blipFill>
          <a:blip r:embed="rId48"/>
          <a:stretch>
            <a:fillRect/>
          </a:stretch>
        </p:blipFill>
        <p:spPr>
          <a:xfrm rot="5400000">
            <a:off x="2276475" y="1007746"/>
            <a:ext cx="425291" cy="4252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74" name="PA-文本框 49"/>
          <p:cNvSpPr txBox="1"/>
          <p:nvPr>
            <p:custDataLst>
              <p:tags r:id="rId49"/>
            </p:custDataLst>
          </p:nvPr>
        </p:nvSpPr>
        <p:spPr>
          <a:xfrm>
            <a:off x="288485" y="1041968"/>
            <a:ext cx="2119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cap="all" dirty="0">
                <a:solidFill>
                  <a:srgbClr val="516070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Read  More</a:t>
            </a:r>
            <a:endParaRPr lang="zh-CN" altLang="en-US" sz="2000" cap="all" dirty="0">
              <a:solidFill>
                <a:srgbClr val="516070"/>
              </a:solidFill>
              <a:effectLst>
                <a:outerShdw blurRad="50800" dist="63500" dir="2700000" algn="tl" rotWithShape="0">
                  <a:prstClr val="black">
                    <a:alpha val="19000"/>
                  </a:prstClr>
                </a:outerShdw>
              </a:effectLst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5" name="PA-圆角矩形 74"/>
          <p:cNvSpPr/>
          <p:nvPr>
            <p:custDataLst>
              <p:tags r:id="rId50"/>
            </p:custDataLst>
          </p:nvPr>
        </p:nvSpPr>
        <p:spPr>
          <a:xfrm>
            <a:off x="10266365" y="4918287"/>
            <a:ext cx="1383030" cy="1383030"/>
          </a:xfrm>
          <a:prstGeom prst="roundRect">
            <a:avLst>
              <a:gd name="adj" fmla="val 17185"/>
            </a:avLst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90000">
                <a:srgbClr val="E0EAF5"/>
              </a:gs>
            </a:gsLst>
            <a:lin ang="13500000" scaled="1"/>
            <a:tileRect/>
          </a:gradFill>
          <a:ln w="247650">
            <a:gradFill flip="none" rotWithShape="1">
              <a:gsLst>
                <a:gs pos="57000">
                  <a:schemeClr val="bg1">
                    <a:lumMod val="63000"/>
                    <a:lumOff val="37000"/>
                  </a:schemeClr>
                </a:gs>
                <a:gs pos="67000">
                  <a:srgbClr val="396DAB">
                    <a:alpha val="57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>
            <a:outerShdw blurRad="254000" dist="279400" dir="2700000" algn="tl" rotWithShape="0">
              <a:srgbClr val="436EA1">
                <a:alpha val="16000"/>
              </a:srgbClr>
            </a:outerShdw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PA-圆角矩形 76"/>
          <p:cNvSpPr/>
          <p:nvPr>
            <p:custDataLst>
              <p:tags r:id="rId51"/>
            </p:custDataLst>
          </p:nvPr>
        </p:nvSpPr>
        <p:spPr>
          <a:xfrm>
            <a:off x="8692874" y="4918287"/>
            <a:ext cx="1383030" cy="1383030"/>
          </a:xfrm>
          <a:prstGeom prst="roundRect">
            <a:avLst>
              <a:gd name="adj" fmla="val 17185"/>
            </a:avLst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90000">
                <a:srgbClr val="E0EAF5"/>
              </a:gs>
            </a:gsLst>
            <a:lin ang="13500000" scaled="1"/>
            <a:tileRect/>
          </a:gradFill>
          <a:ln w="247650">
            <a:gradFill flip="none" rotWithShape="1">
              <a:gsLst>
                <a:gs pos="57000">
                  <a:schemeClr val="bg1">
                    <a:lumMod val="63000"/>
                    <a:lumOff val="37000"/>
                  </a:schemeClr>
                </a:gs>
                <a:gs pos="67000">
                  <a:srgbClr val="396DAB">
                    <a:alpha val="57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>
            <a:outerShdw blurRad="254000" dist="279400" dir="2700000" algn="tl" rotWithShape="0">
              <a:srgbClr val="436EA1">
                <a:alpha val="16000"/>
              </a:srgbClr>
            </a:outerShdw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4674393" y="4333875"/>
            <a:ext cx="284321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cap="all" dirty="0">
                <a:solidFill>
                  <a:srgbClr val="516070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-2023/11/08-</a:t>
            </a:r>
            <a:endParaRPr lang="zh-CN" altLang="en-US" sz="2400" cap="all" dirty="0">
              <a:solidFill>
                <a:srgbClr val="516070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10000">
        <p14:flythrough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5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5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37" autoRev="1" fill="hold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by x="110000" y="11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19" dur="137" autoRev="1" fill="hold">
                                          <p:stCondLst>
                                            <p:cond delay="477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by x="95000" y="95000"/>
                                      <p:from x="100000" y="100000"/>
                                      <p:to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6 L -0.16654 0.49305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3" y="2465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7.40741E-7 L 0.18763 -0.55324 " pathEditMode="relative" rAng="0" ptsTypes="AA">
                                      <p:cBhvr>
                                        <p:cTn id="23" dur="1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75" y="-2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ldLvl="0" animBg="1"/>
      <p:bldP spid="72" grpId="0" bldLvl="0" animBg="1"/>
      <p:bldP spid="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roup 699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GrpSpPr/>
          <p:nvPr/>
        </p:nvGrpSpPr>
        <p:grpSpPr>
          <a:xfrm rot="10800000" flipH="1">
            <a:off x="10946130" y="2270490"/>
            <a:ext cx="869837" cy="772431"/>
            <a:chOff x="0" y="0"/>
            <a:chExt cx="1739673" cy="1544860"/>
          </a:xfrm>
        </p:grpSpPr>
        <p:sp>
          <p:nvSpPr>
            <p:cNvPr id="686" name="Shape 686"/>
            <p:cNvSpPr/>
            <p:nvPr/>
          </p:nvSpPr>
          <p:spPr>
            <a:xfrm>
              <a:off x="0" y="0"/>
              <a:ext cx="1739674" cy="1544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847"/>
                  </a:moveTo>
                  <a:lnTo>
                    <a:pt x="1796" y="20374"/>
                  </a:lnTo>
                  <a:cubicBezTo>
                    <a:pt x="1796" y="20374"/>
                    <a:pt x="3515" y="20662"/>
                    <a:pt x="3610" y="20764"/>
                  </a:cubicBezTo>
                  <a:cubicBezTo>
                    <a:pt x="3704" y="20865"/>
                    <a:pt x="5402" y="20971"/>
                    <a:pt x="5402" y="20971"/>
                  </a:cubicBezTo>
                  <a:cubicBezTo>
                    <a:pt x="5402" y="20971"/>
                    <a:pt x="6612" y="21078"/>
                    <a:pt x="6708" y="21078"/>
                  </a:cubicBezTo>
                  <a:cubicBezTo>
                    <a:pt x="6804" y="21078"/>
                    <a:pt x="8782" y="21219"/>
                    <a:pt x="8782" y="21219"/>
                  </a:cubicBezTo>
                  <a:lnTo>
                    <a:pt x="9857" y="21529"/>
                  </a:lnTo>
                  <a:lnTo>
                    <a:pt x="10574" y="21600"/>
                  </a:lnTo>
                  <a:lnTo>
                    <a:pt x="14169" y="21356"/>
                  </a:lnTo>
                  <a:lnTo>
                    <a:pt x="15332" y="21144"/>
                  </a:lnTo>
                  <a:cubicBezTo>
                    <a:pt x="15332" y="21144"/>
                    <a:pt x="16084" y="20932"/>
                    <a:pt x="16213" y="20932"/>
                  </a:cubicBezTo>
                  <a:cubicBezTo>
                    <a:pt x="16342" y="20932"/>
                    <a:pt x="17466" y="20932"/>
                    <a:pt x="17466" y="20932"/>
                  </a:cubicBezTo>
                  <a:cubicBezTo>
                    <a:pt x="17466" y="20932"/>
                    <a:pt x="18449" y="21034"/>
                    <a:pt x="18578" y="20932"/>
                  </a:cubicBezTo>
                  <a:cubicBezTo>
                    <a:pt x="18707" y="20830"/>
                    <a:pt x="19606" y="20826"/>
                    <a:pt x="19688" y="20724"/>
                  </a:cubicBezTo>
                  <a:cubicBezTo>
                    <a:pt x="19769" y="20622"/>
                    <a:pt x="20916" y="20551"/>
                    <a:pt x="20916" y="20551"/>
                  </a:cubicBezTo>
                  <a:lnTo>
                    <a:pt x="21600" y="20232"/>
                  </a:lnTo>
                  <a:lnTo>
                    <a:pt x="21354" y="18157"/>
                  </a:lnTo>
                  <a:cubicBezTo>
                    <a:pt x="21354" y="18157"/>
                    <a:pt x="21094" y="16985"/>
                    <a:pt x="21000" y="16299"/>
                  </a:cubicBezTo>
                  <a:cubicBezTo>
                    <a:pt x="20906" y="15612"/>
                    <a:pt x="20418" y="14559"/>
                    <a:pt x="20418" y="14559"/>
                  </a:cubicBezTo>
                  <a:lnTo>
                    <a:pt x="19800" y="14134"/>
                  </a:lnTo>
                  <a:lnTo>
                    <a:pt x="19543" y="14343"/>
                  </a:lnTo>
                  <a:lnTo>
                    <a:pt x="19072" y="13930"/>
                  </a:lnTo>
                  <a:lnTo>
                    <a:pt x="18290" y="13718"/>
                  </a:lnTo>
                  <a:lnTo>
                    <a:pt x="17870" y="12700"/>
                  </a:lnTo>
                  <a:lnTo>
                    <a:pt x="17151" y="12382"/>
                  </a:lnTo>
                  <a:lnTo>
                    <a:pt x="16637" y="11408"/>
                  </a:lnTo>
                  <a:lnTo>
                    <a:pt x="15904" y="11514"/>
                  </a:lnTo>
                  <a:lnTo>
                    <a:pt x="15562" y="10328"/>
                  </a:lnTo>
                  <a:lnTo>
                    <a:pt x="15243" y="9841"/>
                  </a:lnTo>
                  <a:lnTo>
                    <a:pt x="14491" y="6253"/>
                  </a:lnTo>
                  <a:lnTo>
                    <a:pt x="14002" y="6358"/>
                  </a:lnTo>
                  <a:lnTo>
                    <a:pt x="13662" y="4823"/>
                  </a:lnTo>
                  <a:lnTo>
                    <a:pt x="12858" y="3840"/>
                  </a:lnTo>
                  <a:lnTo>
                    <a:pt x="12275" y="4752"/>
                  </a:lnTo>
                  <a:lnTo>
                    <a:pt x="11967" y="4858"/>
                  </a:lnTo>
                  <a:lnTo>
                    <a:pt x="11740" y="2385"/>
                  </a:lnTo>
                  <a:lnTo>
                    <a:pt x="10943" y="1960"/>
                  </a:lnTo>
                  <a:lnTo>
                    <a:pt x="10315" y="739"/>
                  </a:lnTo>
                  <a:lnTo>
                    <a:pt x="9612" y="0"/>
                  </a:lnTo>
                  <a:cubicBezTo>
                    <a:pt x="9612" y="0"/>
                    <a:pt x="9090" y="106"/>
                    <a:pt x="9008" y="212"/>
                  </a:cubicBezTo>
                  <a:cubicBezTo>
                    <a:pt x="8926" y="319"/>
                    <a:pt x="8603" y="810"/>
                    <a:pt x="8603" y="810"/>
                  </a:cubicBezTo>
                  <a:lnTo>
                    <a:pt x="7955" y="1124"/>
                  </a:lnTo>
                  <a:lnTo>
                    <a:pt x="6981" y="2362"/>
                  </a:lnTo>
                  <a:lnTo>
                    <a:pt x="6493" y="3876"/>
                  </a:lnTo>
                  <a:lnTo>
                    <a:pt x="5877" y="4398"/>
                  </a:lnTo>
                  <a:lnTo>
                    <a:pt x="5571" y="4154"/>
                  </a:lnTo>
                  <a:lnTo>
                    <a:pt x="5168" y="4469"/>
                  </a:lnTo>
                  <a:lnTo>
                    <a:pt x="4513" y="8919"/>
                  </a:lnTo>
                  <a:lnTo>
                    <a:pt x="4275" y="10220"/>
                  </a:lnTo>
                  <a:lnTo>
                    <a:pt x="3835" y="10605"/>
                  </a:lnTo>
                  <a:lnTo>
                    <a:pt x="3362" y="10181"/>
                  </a:lnTo>
                  <a:lnTo>
                    <a:pt x="3022" y="10181"/>
                  </a:lnTo>
                  <a:lnTo>
                    <a:pt x="2454" y="10464"/>
                  </a:lnTo>
                  <a:lnTo>
                    <a:pt x="2227" y="10955"/>
                  </a:lnTo>
                  <a:lnTo>
                    <a:pt x="1932" y="11729"/>
                  </a:lnTo>
                  <a:lnTo>
                    <a:pt x="1592" y="12637"/>
                  </a:lnTo>
                  <a:lnTo>
                    <a:pt x="73" y="18463"/>
                  </a:lnTo>
                  <a:lnTo>
                    <a:pt x="0" y="19847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687" name="Shape 687"/>
            <p:cNvSpPr/>
            <p:nvPr/>
          </p:nvSpPr>
          <p:spPr>
            <a:xfrm>
              <a:off x="1217" y="350977"/>
              <a:ext cx="803717" cy="1150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77" y="21600"/>
                  </a:moveTo>
                  <a:cubicBezTo>
                    <a:pt x="21277" y="21600"/>
                    <a:pt x="5549" y="20459"/>
                    <a:pt x="3142" y="19936"/>
                  </a:cubicBezTo>
                  <a:cubicBezTo>
                    <a:pt x="736" y="19414"/>
                    <a:pt x="0" y="19271"/>
                    <a:pt x="0" y="19271"/>
                  </a:cubicBezTo>
                  <a:cubicBezTo>
                    <a:pt x="0" y="19271"/>
                    <a:pt x="1364" y="18113"/>
                    <a:pt x="1875" y="17839"/>
                  </a:cubicBezTo>
                  <a:cubicBezTo>
                    <a:pt x="2385" y="17566"/>
                    <a:pt x="3763" y="15813"/>
                    <a:pt x="3763" y="15813"/>
                  </a:cubicBezTo>
                  <a:lnTo>
                    <a:pt x="4606" y="13727"/>
                  </a:lnTo>
                  <a:lnTo>
                    <a:pt x="3941" y="13067"/>
                  </a:lnTo>
                  <a:cubicBezTo>
                    <a:pt x="3941" y="13067"/>
                    <a:pt x="2385" y="15349"/>
                    <a:pt x="2177" y="15628"/>
                  </a:cubicBezTo>
                  <a:cubicBezTo>
                    <a:pt x="1968" y="15907"/>
                    <a:pt x="763" y="17185"/>
                    <a:pt x="763" y="17185"/>
                  </a:cubicBezTo>
                  <a:lnTo>
                    <a:pt x="3099" y="12729"/>
                  </a:lnTo>
                  <a:cubicBezTo>
                    <a:pt x="3099" y="12729"/>
                    <a:pt x="3692" y="11345"/>
                    <a:pt x="3799" y="11065"/>
                  </a:cubicBezTo>
                  <a:cubicBezTo>
                    <a:pt x="3905" y="10786"/>
                    <a:pt x="4535" y="9598"/>
                    <a:pt x="4535" y="9598"/>
                  </a:cubicBezTo>
                  <a:lnTo>
                    <a:pt x="5019" y="10014"/>
                  </a:lnTo>
                  <a:lnTo>
                    <a:pt x="5444" y="8927"/>
                  </a:lnTo>
                  <a:lnTo>
                    <a:pt x="6073" y="9444"/>
                  </a:lnTo>
                  <a:lnTo>
                    <a:pt x="6486" y="8641"/>
                  </a:lnTo>
                  <a:lnTo>
                    <a:pt x="6805" y="9866"/>
                  </a:lnTo>
                  <a:cubicBezTo>
                    <a:pt x="6805" y="9866"/>
                    <a:pt x="5710" y="11559"/>
                    <a:pt x="5604" y="11934"/>
                  </a:cubicBezTo>
                  <a:cubicBezTo>
                    <a:pt x="5498" y="12309"/>
                    <a:pt x="5710" y="13575"/>
                    <a:pt x="5710" y="13575"/>
                  </a:cubicBezTo>
                  <a:lnTo>
                    <a:pt x="6588" y="13480"/>
                  </a:lnTo>
                  <a:lnTo>
                    <a:pt x="6783" y="11310"/>
                  </a:lnTo>
                  <a:lnTo>
                    <a:pt x="7762" y="11168"/>
                  </a:lnTo>
                  <a:lnTo>
                    <a:pt x="8676" y="11917"/>
                  </a:lnTo>
                  <a:lnTo>
                    <a:pt x="9101" y="10556"/>
                  </a:lnTo>
                  <a:lnTo>
                    <a:pt x="9341" y="9449"/>
                  </a:lnTo>
                  <a:cubicBezTo>
                    <a:pt x="9341" y="9449"/>
                    <a:pt x="10502" y="9883"/>
                    <a:pt x="10502" y="10156"/>
                  </a:cubicBezTo>
                  <a:cubicBezTo>
                    <a:pt x="10502" y="10430"/>
                    <a:pt x="9119" y="12290"/>
                    <a:pt x="8942" y="12664"/>
                  </a:cubicBezTo>
                  <a:cubicBezTo>
                    <a:pt x="8765" y="13039"/>
                    <a:pt x="8340" y="13752"/>
                    <a:pt x="8340" y="14311"/>
                  </a:cubicBezTo>
                  <a:cubicBezTo>
                    <a:pt x="8340" y="14869"/>
                    <a:pt x="8690" y="15154"/>
                    <a:pt x="8690" y="15154"/>
                  </a:cubicBezTo>
                  <a:lnTo>
                    <a:pt x="9962" y="12706"/>
                  </a:lnTo>
                  <a:lnTo>
                    <a:pt x="10871" y="11951"/>
                  </a:lnTo>
                  <a:cubicBezTo>
                    <a:pt x="10871" y="11951"/>
                    <a:pt x="11261" y="11655"/>
                    <a:pt x="11363" y="11381"/>
                  </a:cubicBezTo>
                  <a:cubicBezTo>
                    <a:pt x="11465" y="11107"/>
                    <a:pt x="12383" y="10067"/>
                    <a:pt x="12383" y="10067"/>
                  </a:cubicBezTo>
                  <a:lnTo>
                    <a:pt x="13513" y="7951"/>
                  </a:lnTo>
                  <a:cubicBezTo>
                    <a:pt x="13513" y="7951"/>
                    <a:pt x="13895" y="7143"/>
                    <a:pt x="13615" y="7143"/>
                  </a:cubicBezTo>
                  <a:cubicBezTo>
                    <a:pt x="13335" y="7143"/>
                    <a:pt x="11780" y="7001"/>
                    <a:pt x="11780" y="7001"/>
                  </a:cubicBezTo>
                  <a:lnTo>
                    <a:pt x="9905" y="6858"/>
                  </a:lnTo>
                  <a:cubicBezTo>
                    <a:pt x="9905" y="6858"/>
                    <a:pt x="10579" y="1214"/>
                    <a:pt x="11177" y="607"/>
                  </a:cubicBezTo>
                  <a:cubicBezTo>
                    <a:pt x="11776" y="0"/>
                    <a:pt x="12051" y="0"/>
                    <a:pt x="12051" y="0"/>
                  </a:cubicBezTo>
                  <a:lnTo>
                    <a:pt x="11838" y="1213"/>
                  </a:lnTo>
                  <a:lnTo>
                    <a:pt x="12259" y="1629"/>
                  </a:lnTo>
                  <a:lnTo>
                    <a:pt x="12751" y="1107"/>
                  </a:lnTo>
                  <a:lnTo>
                    <a:pt x="13177" y="114"/>
                  </a:lnTo>
                  <a:lnTo>
                    <a:pt x="13696" y="399"/>
                  </a:lnTo>
                  <a:lnTo>
                    <a:pt x="14507" y="263"/>
                  </a:lnTo>
                  <a:lnTo>
                    <a:pt x="13881" y="1565"/>
                  </a:lnTo>
                  <a:lnTo>
                    <a:pt x="14369" y="1939"/>
                  </a:lnTo>
                  <a:lnTo>
                    <a:pt x="14157" y="3027"/>
                  </a:lnTo>
                  <a:lnTo>
                    <a:pt x="13452" y="3918"/>
                  </a:lnTo>
                  <a:lnTo>
                    <a:pt x="13554" y="5054"/>
                  </a:lnTo>
                  <a:lnTo>
                    <a:pt x="14073" y="4769"/>
                  </a:lnTo>
                  <a:lnTo>
                    <a:pt x="14774" y="3206"/>
                  </a:lnTo>
                  <a:lnTo>
                    <a:pt x="15053" y="4383"/>
                  </a:lnTo>
                  <a:lnTo>
                    <a:pt x="14521" y="6510"/>
                  </a:lnTo>
                  <a:lnTo>
                    <a:pt x="13435" y="9482"/>
                  </a:lnTo>
                  <a:lnTo>
                    <a:pt x="13151" y="11122"/>
                  </a:lnTo>
                  <a:lnTo>
                    <a:pt x="13045" y="12875"/>
                  </a:lnTo>
                  <a:lnTo>
                    <a:pt x="14774" y="11788"/>
                  </a:lnTo>
                  <a:lnTo>
                    <a:pt x="14774" y="10659"/>
                  </a:lnTo>
                  <a:lnTo>
                    <a:pt x="15341" y="8995"/>
                  </a:lnTo>
                  <a:lnTo>
                    <a:pt x="16041" y="8097"/>
                  </a:lnTo>
                  <a:lnTo>
                    <a:pt x="16321" y="7105"/>
                  </a:lnTo>
                  <a:lnTo>
                    <a:pt x="17451" y="5839"/>
                  </a:lnTo>
                  <a:lnTo>
                    <a:pt x="18404" y="6831"/>
                  </a:lnTo>
                  <a:cubicBezTo>
                    <a:pt x="18404" y="6831"/>
                    <a:pt x="18931" y="8447"/>
                    <a:pt x="18829" y="8864"/>
                  </a:cubicBezTo>
                  <a:cubicBezTo>
                    <a:pt x="18727" y="9280"/>
                    <a:pt x="18231" y="10314"/>
                    <a:pt x="18231" y="10314"/>
                  </a:cubicBezTo>
                  <a:cubicBezTo>
                    <a:pt x="18231" y="10314"/>
                    <a:pt x="18443" y="11544"/>
                    <a:pt x="18443" y="11824"/>
                  </a:cubicBezTo>
                  <a:cubicBezTo>
                    <a:pt x="18443" y="12103"/>
                    <a:pt x="18337" y="13417"/>
                    <a:pt x="18337" y="13417"/>
                  </a:cubicBezTo>
                  <a:lnTo>
                    <a:pt x="18762" y="14451"/>
                  </a:lnTo>
                  <a:lnTo>
                    <a:pt x="19081" y="15824"/>
                  </a:lnTo>
                  <a:lnTo>
                    <a:pt x="19959" y="15729"/>
                  </a:lnTo>
                  <a:lnTo>
                    <a:pt x="19959" y="14505"/>
                  </a:lnTo>
                  <a:cubicBezTo>
                    <a:pt x="19959" y="14505"/>
                    <a:pt x="19006" y="13216"/>
                    <a:pt x="19006" y="12942"/>
                  </a:cubicBezTo>
                  <a:cubicBezTo>
                    <a:pt x="19006" y="12668"/>
                    <a:pt x="19499" y="12383"/>
                    <a:pt x="19499" y="12383"/>
                  </a:cubicBezTo>
                  <a:cubicBezTo>
                    <a:pt x="19499" y="12383"/>
                    <a:pt x="20261" y="11592"/>
                    <a:pt x="19880" y="11497"/>
                  </a:cubicBezTo>
                  <a:cubicBezTo>
                    <a:pt x="19499" y="11402"/>
                    <a:pt x="18789" y="10868"/>
                    <a:pt x="18789" y="10594"/>
                  </a:cubicBezTo>
                  <a:cubicBezTo>
                    <a:pt x="18789" y="10320"/>
                    <a:pt x="19742" y="9755"/>
                    <a:pt x="19742" y="9755"/>
                  </a:cubicBezTo>
                  <a:lnTo>
                    <a:pt x="20682" y="10320"/>
                  </a:lnTo>
                  <a:lnTo>
                    <a:pt x="21139" y="9666"/>
                  </a:lnTo>
                  <a:lnTo>
                    <a:pt x="21210" y="13558"/>
                  </a:lnTo>
                  <a:cubicBezTo>
                    <a:pt x="21210" y="13558"/>
                    <a:pt x="21600" y="16219"/>
                    <a:pt x="21600" y="16499"/>
                  </a:cubicBezTo>
                  <a:cubicBezTo>
                    <a:pt x="21600" y="16778"/>
                    <a:pt x="21600" y="20385"/>
                    <a:pt x="21600" y="20385"/>
                  </a:cubicBezTo>
                  <a:lnTo>
                    <a:pt x="21277" y="21600"/>
                  </a:lnTo>
                  <a:close/>
                </a:path>
              </a:pathLst>
            </a:custGeom>
            <a:solidFill>
              <a:srgbClr val="9CB2CB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688" name="Shape 688"/>
            <p:cNvSpPr/>
            <p:nvPr/>
          </p:nvSpPr>
          <p:spPr>
            <a:xfrm>
              <a:off x="781456" y="140692"/>
              <a:ext cx="96982" cy="543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14" y="0"/>
                  </a:moveTo>
                  <a:lnTo>
                    <a:pt x="12196" y="5397"/>
                  </a:lnTo>
                  <a:lnTo>
                    <a:pt x="16312" y="8504"/>
                  </a:lnTo>
                  <a:lnTo>
                    <a:pt x="21600" y="12014"/>
                  </a:lnTo>
                  <a:lnTo>
                    <a:pt x="21600" y="16014"/>
                  </a:lnTo>
                  <a:lnTo>
                    <a:pt x="16312" y="19523"/>
                  </a:lnTo>
                  <a:lnTo>
                    <a:pt x="11645" y="21600"/>
                  </a:lnTo>
                  <a:lnTo>
                    <a:pt x="9037" y="19813"/>
                  </a:lnTo>
                  <a:lnTo>
                    <a:pt x="14289" y="16002"/>
                  </a:lnTo>
                  <a:cubicBezTo>
                    <a:pt x="14289" y="16002"/>
                    <a:pt x="15171" y="13977"/>
                    <a:pt x="15171" y="13386"/>
                  </a:cubicBezTo>
                  <a:cubicBezTo>
                    <a:pt x="15171" y="12795"/>
                    <a:pt x="12563" y="11586"/>
                    <a:pt x="12563" y="10995"/>
                  </a:cubicBezTo>
                  <a:cubicBezTo>
                    <a:pt x="12563" y="10404"/>
                    <a:pt x="4958" y="10493"/>
                    <a:pt x="4958" y="8291"/>
                  </a:cubicBezTo>
                  <a:cubicBezTo>
                    <a:pt x="4958" y="6090"/>
                    <a:pt x="4079" y="4693"/>
                    <a:pt x="4079" y="4693"/>
                  </a:cubicBezTo>
                  <a:lnTo>
                    <a:pt x="0" y="1611"/>
                  </a:lnTo>
                  <a:lnTo>
                    <a:pt x="2314" y="0"/>
                  </a:lnTo>
                  <a:close/>
                </a:path>
              </a:pathLst>
            </a:custGeom>
            <a:solidFill>
              <a:srgbClr val="9CB2CB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689" name="Shape 689"/>
            <p:cNvSpPr/>
            <p:nvPr/>
          </p:nvSpPr>
          <p:spPr>
            <a:xfrm>
              <a:off x="765309" y="441612"/>
              <a:ext cx="52447" cy="249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28" y="655"/>
                  </a:moveTo>
                  <a:lnTo>
                    <a:pt x="21600" y="0"/>
                  </a:lnTo>
                  <a:lnTo>
                    <a:pt x="21600" y="6954"/>
                  </a:lnTo>
                  <a:lnTo>
                    <a:pt x="13997" y="21600"/>
                  </a:lnTo>
                  <a:lnTo>
                    <a:pt x="0" y="17851"/>
                  </a:lnTo>
                  <a:lnTo>
                    <a:pt x="1626" y="2821"/>
                  </a:lnTo>
                  <a:lnTo>
                    <a:pt x="5366" y="13251"/>
                  </a:lnTo>
                  <a:lnTo>
                    <a:pt x="11210" y="7225"/>
                  </a:lnTo>
                  <a:lnTo>
                    <a:pt x="10928" y="655"/>
                  </a:lnTo>
                  <a:close/>
                </a:path>
              </a:pathLst>
            </a:custGeom>
            <a:solidFill>
              <a:srgbClr val="9CB2CB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690" name="Shape 690"/>
            <p:cNvSpPr/>
            <p:nvPr/>
          </p:nvSpPr>
          <p:spPr>
            <a:xfrm>
              <a:off x="660523" y="79871"/>
              <a:ext cx="61513" cy="349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78" y="0"/>
                  </a:moveTo>
                  <a:lnTo>
                    <a:pt x="13893" y="7460"/>
                  </a:lnTo>
                  <a:lnTo>
                    <a:pt x="12501" y="12279"/>
                  </a:lnTo>
                  <a:lnTo>
                    <a:pt x="20266" y="14434"/>
                  </a:lnTo>
                  <a:lnTo>
                    <a:pt x="21600" y="21600"/>
                  </a:lnTo>
                  <a:lnTo>
                    <a:pt x="11412" y="17565"/>
                  </a:lnTo>
                  <a:lnTo>
                    <a:pt x="3075" y="12260"/>
                  </a:lnTo>
                  <a:lnTo>
                    <a:pt x="7243" y="7737"/>
                  </a:lnTo>
                  <a:lnTo>
                    <a:pt x="0" y="4974"/>
                  </a:lnTo>
                  <a:lnTo>
                    <a:pt x="4278" y="0"/>
                  </a:lnTo>
                  <a:close/>
                </a:path>
              </a:pathLst>
            </a:custGeom>
            <a:solidFill>
              <a:srgbClr val="9CB2CB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691" name="Shape 691"/>
            <p:cNvSpPr/>
            <p:nvPr/>
          </p:nvSpPr>
          <p:spPr>
            <a:xfrm>
              <a:off x="546906" y="157920"/>
              <a:ext cx="186260" cy="492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86" y="4859"/>
                  </a:moveTo>
                  <a:lnTo>
                    <a:pt x="6884" y="0"/>
                  </a:lnTo>
                  <a:lnTo>
                    <a:pt x="9754" y="5387"/>
                  </a:lnTo>
                  <a:lnTo>
                    <a:pt x="9295" y="10037"/>
                  </a:lnTo>
                  <a:lnTo>
                    <a:pt x="11895" y="12022"/>
                  </a:lnTo>
                  <a:lnTo>
                    <a:pt x="14136" y="8150"/>
                  </a:lnTo>
                  <a:lnTo>
                    <a:pt x="16394" y="11217"/>
                  </a:lnTo>
                  <a:lnTo>
                    <a:pt x="16394" y="14522"/>
                  </a:lnTo>
                  <a:lnTo>
                    <a:pt x="19361" y="14842"/>
                  </a:lnTo>
                  <a:lnTo>
                    <a:pt x="21600" y="14189"/>
                  </a:lnTo>
                  <a:lnTo>
                    <a:pt x="21600" y="18922"/>
                  </a:lnTo>
                  <a:lnTo>
                    <a:pt x="20666" y="21600"/>
                  </a:lnTo>
                  <a:lnTo>
                    <a:pt x="16571" y="19713"/>
                  </a:lnTo>
                  <a:lnTo>
                    <a:pt x="12764" y="15104"/>
                  </a:lnTo>
                  <a:lnTo>
                    <a:pt x="9032" y="12590"/>
                  </a:lnTo>
                  <a:lnTo>
                    <a:pt x="5856" y="8659"/>
                  </a:lnTo>
                  <a:lnTo>
                    <a:pt x="900" y="7451"/>
                  </a:lnTo>
                  <a:lnTo>
                    <a:pt x="0" y="3691"/>
                  </a:lnTo>
                  <a:lnTo>
                    <a:pt x="2564" y="1065"/>
                  </a:lnTo>
                  <a:lnTo>
                    <a:pt x="5986" y="4859"/>
                  </a:lnTo>
                  <a:close/>
                </a:path>
              </a:pathLst>
            </a:custGeom>
            <a:solidFill>
              <a:srgbClr val="9CB2CB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692" name="Shape 692"/>
            <p:cNvSpPr/>
            <p:nvPr/>
          </p:nvSpPr>
          <p:spPr>
            <a:xfrm>
              <a:off x="559787" y="402117"/>
              <a:ext cx="86119" cy="308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211" y="2479"/>
                  </a:lnTo>
                  <a:lnTo>
                    <a:pt x="17707" y="8610"/>
                  </a:lnTo>
                  <a:lnTo>
                    <a:pt x="21600" y="13835"/>
                  </a:lnTo>
                  <a:lnTo>
                    <a:pt x="15023" y="16821"/>
                  </a:lnTo>
                  <a:lnTo>
                    <a:pt x="7452" y="21600"/>
                  </a:lnTo>
                  <a:lnTo>
                    <a:pt x="7452" y="15979"/>
                  </a:lnTo>
                  <a:lnTo>
                    <a:pt x="11673" y="13231"/>
                  </a:lnTo>
                  <a:lnTo>
                    <a:pt x="10020" y="6302"/>
                  </a:lnTo>
                  <a:lnTo>
                    <a:pt x="2278" y="3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B2CB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693" name="Shape 693"/>
            <p:cNvSpPr/>
            <p:nvPr/>
          </p:nvSpPr>
          <p:spPr>
            <a:xfrm>
              <a:off x="988981" y="300064"/>
              <a:ext cx="64155" cy="272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24" y="0"/>
                  </a:moveTo>
                  <a:lnTo>
                    <a:pt x="21600" y="9985"/>
                  </a:lnTo>
                  <a:lnTo>
                    <a:pt x="17603" y="21600"/>
                  </a:lnTo>
                  <a:lnTo>
                    <a:pt x="12277" y="12121"/>
                  </a:lnTo>
                  <a:lnTo>
                    <a:pt x="6056" y="20124"/>
                  </a:lnTo>
                  <a:lnTo>
                    <a:pt x="2168" y="16986"/>
                  </a:lnTo>
                  <a:lnTo>
                    <a:pt x="0" y="5371"/>
                  </a:lnTo>
                  <a:lnTo>
                    <a:pt x="7780" y="7554"/>
                  </a:lnTo>
                  <a:lnTo>
                    <a:pt x="16324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6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694" name="Shape 694"/>
            <p:cNvSpPr/>
            <p:nvPr/>
          </p:nvSpPr>
          <p:spPr>
            <a:xfrm>
              <a:off x="990391" y="684501"/>
              <a:ext cx="34949" cy="101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9" h="21600" extrusionOk="0">
                  <a:moveTo>
                    <a:pt x="5796" y="0"/>
                  </a:moveTo>
                  <a:cubicBezTo>
                    <a:pt x="5796" y="0"/>
                    <a:pt x="-4011" y="16745"/>
                    <a:pt x="1889" y="18362"/>
                  </a:cubicBezTo>
                  <a:cubicBezTo>
                    <a:pt x="7790" y="19978"/>
                    <a:pt x="13683" y="21600"/>
                    <a:pt x="13683" y="21600"/>
                  </a:cubicBezTo>
                  <a:lnTo>
                    <a:pt x="17589" y="10931"/>
                  </a:lnTo>
                  <a:lnTo>
                    <a:pt x="5796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6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695" name="Shape 695"/>
            <p:cNvSpPr/>
            <p:nvPr/>
          </p:nvSpPr>
          <p:spPr>
            <a:xfrm>
              <a:off x="1131550" y="472080"/>
              <a:ext cx="75241" cy="221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29"/>
                  </a:moveTo>
                  <a:lnTo>
                    <a:pt x="21600" y="21600"/>
                  </a:lnTo>
                  <a:lnTo>
                    <a:pt x="8346" y="0"/>
                  </a:lnTo>
                  <a:lnTo>
                    <a:pt x="0" y="1829"/>
                  </a:lnTo>
                  <a:close/>
                </a:path>
              </a:pathLst>
            </a:custGeom>
            <a:solidFill>
              <a:schemeClr val="bg1">
                <a:lumMod val="95000"/>
                <a:alpha val="6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696" name="Shape 696"/>
            <p:cNvSpPr/>
            <p:nvPr/>
          </p:nvSpPr>
          <p:spPr>
            <a:xfrm>
              <a:off x="1448507" y="1057375"/>
              <a:ext cx="146326" cy="362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13" y="3264"/>
                  </a:moveTo>
                  <a:lnTo>
                    <a:pt x="6013" y="0"/>
                  </a:lnTo>
                  <a:lnTo>
                    <a:pt x="0" y="0"/>
                  </a:lnTo>
                  <a:lnTo>
                    <a:pt x="0" y="7810"/>
                  </a:lnTo>
                  <a:lnTo>
                    <a:pt x="1168" y="13809"/>
                  </a:lnTo>
                  <a:lnTo>
                    <a:pt x="7525" y="18636"/>
                  </a:lnTo>
                  <a:lnTo>
                    <a:pt x="11302" y="21600"/>
                  </a:lnTo>
                  <a:lnTo>
                    <a:pt x="18336" y="20561"/>
                  </a:lnTo>
                  <a:lnTo>
                    <a:pt x="21015" y="18034"/>
                  </a:lnTo>
                  <a:lnTo>
                    <a:pt x="21600" y="12789"/>
                  </a:lnTo>
                  <a:lnTo>
                    <a:pt x="20042" y="7525"/>
                  </a:lnTo>
                  <a:lnTo>
                    <a:pt x="18312" y="14961"/>
                  </a:lnTo>
                  <a:lnTo>
                    <a:pt x="16754" y="17604"/>
                  </a:lnTo>
                  <a:lnTo>
                    <a:pt x="15587" y="10531"/>
                  </a:lnTo>
                  <a:lnTo>
                    <a:pt x="12734" y="7550"/>
                  </a:lnTo>
                  <a:lnTo>
                    <a:pt x="8086" y="11605"/>
                  </a:lnTo>
                  <a:lnTo>
                    <a:pt x="5967" y="9983"/>
                  </a:lnTo>
                  <a:lnTo>
                    <a:pt x="11543" y="3868"/>
                  </a:lnTo>
                  <a:lnTo>
                    <a:pt x="8498" y="1944"/>
                  </a:lnTo>
                  <a:lnTo>
                    <a:pt x="6013" y="3264"/>
                  </a:lnTo>
                  <a:close/>
                </a:path>
              </a:pathLst>
            </a:custGeom>
            <a:solidFill>
              <a:schemeClr val="bg1">
                <a:lumMod val="95000"/>
                <a:alpha val="6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71934" y="1064864"/>
              <a:ext cx="79514" cy="32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780" y="7588"/>
                  </a:lnTo>
                  <a:lnTo>
                    <a:pt x="12856" y="15861"/>
                  </a:lnTo>
                  <a:lnTo>
                    <a:pt x="13888" y="21102"/>
                  </a:lnTo>
                  <a:lnTo>
                    <a:pt x="20524" y="21600"/>
                  </a:lnTo>
                  <a:cubicBezTo>
                    <a:pt x="20524" y="21600"/>
                    <a:pt x="21600" y="15450"/>
                    <a:pt x="21600" y="13993"/>
                  </a:cubicBezTo>
                  <a:cubicBezTo>
                    <a:pt x="21600" y="12536"/>
                    <a:pt x="21600" y="6404"/>
                    <a:pt x="21600" y="6404"/>
                  </a:cubicBezTo>
                  <a:lnTo>
                    <a:pt x="15150" y="3432"/>
                  </a:lnTo>
                  <a:lnTo>
                    <a:pt x="8829" y="24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6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698" name="Shape 698"/>
            <p:cNvSpPr/>
            <p:nvPr/>
          </p:nvSpPr>
          <p:spPr>
            <a:xfrm>
              <a:off x="1070024" y="353939"/>
              <a:ext cx="51348" cy="304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94" y="0"/>
                  </a:moveTo>
                  <a:lnTo>
                    <a:pt x="0" y="15424"/>
                  </a:lnTo>
                  <a:lnTo>
                    <a:pt x="10769" y="16501"/>
                  </a:lnTo>
                  <a:lnTo>
                    <a:pt x="10144" y="21600"/>
                  </a:lnTo>
                  <a:lnTo>
                    <a:pt x="21600" y="20523"/>
                  </a:lnTo>
                  <a:lnTo>
                    <a:pt x="10925" y="9411"/>
                  </a:lnTo>
                  <a:lnTo>
                    <a:pt x="4994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6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</p:grpSp>
      <p:grpSp>
        <p:nvGrpSpPr>
          <p:cNvPr id="715" name="Group 71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GrpSpPr/>
          <p:nvPr/>
        </p:nvGrpSpPr>
        <p:grpSpPr>
          <a:xfrm>
            <a:off x="7224098" y="1821510"/>
            <a:ext cx="3556001" cy="4083053"/>
            <a:chOff x="0" y="-1"/>
            <a:chExt cx="7112000" cy="8166105"/>
          </a:xfrm>
        </p:grpSpPr>
        <p:sp>
          <p:nvSpPr>
            <p:cNvPr id="702" name="Shape 702"/>
            <p:cNvSpPr/>
            <p:nvPr/>
          </p:nvSpPr>
          <p:spPr>
            <a:xfrm rot="10800000" flipH="1">
              <a:off x="0" y="-1"/>
              <a:ext cx="7112000" cy="8166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0" y="19744"/>
                  </a:moveTo>
                  <a:lnTo>
                    <a:pt x="1796" y="20273"/>
                  </a:lnTo>
                  <a:cubicBezTo>
                    <a:pt x="1796" y="20273"/>
                    <a:pt x="3515" y="20562"/>
                    <a:pt x="3610" y="20664"/>
                  </a:cubicBezTo>
                  <a:cubicBezTo>
                    <a:pt x="3704" y="20767"/>
                    <a:pt x="5402" y="20873"/>
                    <a:pt x="5402" y="20873"/>
                  </a:cubicBezTo>
                  <a:cubicBezTo>
                    <a:pt x="5402" y="20873"/>
                    <a:pt x="6612" y="20980"/>
                    <a:pt x="6708" y="20980"/>
                  </a:cubicBezTo>
                  <a:cubicBezTo>
                    <a:pt x="6804" y="20980"/>
                    <a:pt x="8782" y="21122"/>
                    <a:pt x="8782" y="21122"/>
                  </a:cubicBezTo>
                  <a:lnTo>
                    <a:pt x="9857" y="21434"/>
                  </a:lnTo>
                  <a:lnTo>
                    <a:pt x="10574" y="21505"/>
                  </a:lnTo>
                  <a:lnTo>
                    <a:pt x="14169" y="21260"/>
                  </a:lnTo>
                  <a:lnTo>
                    <a:pt x="15332" y="21047"/>
                  </a:lnTo>
                  <a:cubicBezTo>
                    <a:pt x="15332" y="21047"/>
                    <a:pt x="16084" y="20834"/>
                    <a:pt x="16213" y="20834"/>
                  </a:cubicBezTo>
                  <a:cubicBezTo>
                    <a:pt x="16342" y="20834"/>
                    <a:pt x="17466" y="20834"/>
                    <a:pt x="17466" y="20834"/>
                  </a:cubicBezTo>
                  <a:cubicBezTo>
                    <a:pt x="17466" y="20834"/>
                    <a:pt x="18449" y="20936"/>
                    <a:pt x="18578" y="20834"/>
                  </a:cubicBezTo>
                  <a:cubicBezTo>
                    <a:pt x="18707" y="20731"/>
                    <a:pt x="19606" y="20727"/>
                    <a:pt x="19688" y="20624"/>
                  </a:cubicBezTo>
                  <a:cubicBezTo>
                    <a:pt x="19769" y="20522"/>
                    <a:pt x="20916" y="20451"/>
                    <a:pt x="20916" y="20451"/>
                  </a:cubicBezTo>
                  <a:lnTo>
                    <a:pt x="21600" y="20131"/>
                  </a:lnTo>
                  <a:lnTo>
                    <a:pt x="21354" y="18045"/>
                  </a:lnTo>
                  <a:cubicBezTo>
                    <a:pt x="21354" y="18045"/>
                    <a:pt x="21434" y="16726"/>
                    <a:pt x="21340" y="16036"/>
                  </a:cubicBezTo>
                  <a:cubicBezTo>
                    <a:pt x="21246" y="15347"/>
                    <a:pt x="21340" y="14858"/>
                    <a:pt x="21340" y="14858"/>
                  </a:cubicBezTo>
                  <a:lnTo>
                    <a:pt x="20909" y="13807"/>
                  </a:lnTo>
                  <a:lnTo>
                    <a:pt x="20392" y="13470"/>
                  </a:lnTo>
                  <a:lnTo>
                    <a:pt x="19789" y="12545"/>
                  </a:lnTo>
                  <a:lnTo>
                    <a:pt x="19301" y="12515"/>
                  </a:lnTo>
                  <a:lnTo>
                    <a:pt x="18812" y="11157"/>
                  </a:lnTo>
                  <a:lnTo>
                    <a:pt x="18554" y="10063"/>
                  </a:lnTo>
                  <a:lnTo>
                    <a:pt x="17865" y="8927"/>
                  </a:lnTo>
                  <a:lnTo>
                    <a:pt x="17146" y="8464"/>
                  </a:lnTo>
                  <a:lnTo>
                    <a:pt x="16629" y="7160"/>
                  </a:lnTo>
                  <a:lnTo>
                    <a:pt x="15883" y="6193"/>
                  </a:lnTo>
                  <a:lnTo>
                    <a:pt x="15538" y="4931"/>
                  </a:lnTo>
                  <a:lnTo>
                    <a:pt x="14002" y="6188"/>
                  </a:lnTo>
                  <a:lnTo>
                    <a:pt x="13662" y="4645"/>
                  </a:lnTo>
                  <a:lnTo>
                    <a:pt x="12858" y="3658"/>
                  </a:lnTo>
                  <a:lnTo>
                    <a:pt x="12275" y="4574"/>
                  </a:lnTo>
                  <a:lnTo>
                    <a:pt x="12235" y="2925"/>
                  </a:lnTo>
                  <a:lnTo>
                    <a:pt x="11740" y="2196"/>
                  </a:lnTo>
                  <a:lnTo>
                    <a:pt x="11151" y="934"/>
                  </a:lnTo>
                  <a:lnTo>
                    <a:pt x="10315" y="541"/>
                  </a:lnTo>
                  <a:lnTo>
                    <a:pt x="9851" y="556"/>
                  </a:lnTo>
                  <a:cubicBezTo>
                    <a:pt x="9851" y="556"/>
                    <a:pt x="9090" y="-95"/>
                    <a:pt x="9008" y="12"/>
                  </a:cubicBezTo>
                  <a:cubicBezTo>
                    <a:pt x="8926" y="119"/>
                    <a:pt x="8603" y="612"/>
                    <a:pt x="8603" y="612"/>
                  </a:cubicBezTo>
                  <a:lnTo>
                    <a:pt x="7955" y="51"/>
                  </a:lnTo>
                  <a:lnTo>
                    <a:pt x="6921" y="934"/>
                  </a:lnTo>
                  <a:lnTo>
                    <a:pt x="6394" y="1650"/>
                  </a:lnTo>
                  <a:lnTo>
                    <a:pt x="6187" y="2196"/>
                  </a:lnTo>
                  <a:lnTo>
                    <a:pt x="5399" y="2491"/>
                  </a:lnTo>
                  <a:lnTo>
                    <a:pt x="5168" y="4290"/>
                  </a:lnTo>
                  <a:lnTo>
                    <a:pt x="4129" y="6361"/>
                  </a:lnTo>
                  <a:lnTo>
                    <a:pt x="3589" y="7960"/>
                  </a:lnTo>
                  <a:lnTo>
                    <a:pt x="3589" y="9095"/>
                  </a:lnTo>
                  <a:lnTo>
                    <a:pt x="3362" y="10029"/>
                  </a:lnTo>
                  <a:lnTo>
                    <a:pt x="3022" y="10029"/>
                  </a:lnTo>
                  <a:lnTo>
                    <a:pt x="2454" y="10314"/>
                  </a:lnTo>
                  <a:lnTo>
                    <a:pt x="1779" y="10904"/>
                  </a:lnTo>
                  <a:lnTo>
                    <a:pt x="1111" y="11703"/>
                  </a:lnTo>
                  <a:lnTo>
                    <a:pt x="386" y="13807"/>
                  </a:lnTo>
                  <a:lnTo>
                    <a:pt x="73" y="18353"/>
                  </a:lnTo>
                  <a:lnTo>
                    <a:pt x="0" y="19744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>
              <a:outerShdw blurRad="1270000" dir="2700000" rotWithShape="0">
                <a:srgbClr val="EEF3F4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703" name="Shape 703"/>
            <p:cNvSpPr/>
            <p:nvPr/>
          </p:nvSpPr>
          <p:spPr>
            <a:xfrm rot="10800000" flipH="1">
              <a:off x="4975" y="232898"/>
              <a:ext cx="3285692" cy="6137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77" y="21600"/>
                  </a:moveTo>
                  <a:cubicBezTo>
                    <a:pt x="21277" y="21600"/>
                    <a:pt x="5549" y="20459"/>
                    <a:pt x="3142" y="19936"/>
                  </a:cubicBezTo>
                  <a:cubicBezTo>
                    <a:pt x="736" y="19414"/>
                    <a:pt x="0" y="19271"/>
                    <a:pt x="0" y="19271"/>
                  </a:cubicBezTo>
                  <a:cubicBezTo>
                    <a:pt x="0" y="19271"/>
                    <a:pt x="1364" y="18113"/>
                    <a:pt x="1875" y="17839"/>
                  </a:cubicBezTo>
                  <a:cubicBezTo>
                    <a:pt x="2385" y="17566"/>
                    <a:pt x="3763" y="15813"/>
                    <a:pt x="3763" y="15813"/>
                  </a:cubicBezTo>
                  <a:lnTo>
                    <a:pt x="4606" y="13727"/>
                  </a:lnTo>
                  <a:lnTo>
                    <a:pt x="3941" y="13067"/>
                  </a:lnTo>
                  <a:cubicBezTo>
                    <a:pt x="3941" y="13067"/>
                    <a:pt x="2385" y="15349"/>
                    <a:pt x="2177" y="15628"/>
                  </a:cubicBezTo>
                  <a:cubicBezTo>
                    <a:pt x="1968" y="15907"/>
                    <a:pt x="763" y="17185"/>
                    <a:pt x="763" y="17185"/>
                  </a:cubicBezTo>
                  <a:lnTo>
                    <a:pt x="3099" y="12729"/>
                  </a:lnTo>
                  <a:cubicBezTo>
                    <a:pt x="3099" y="12729"/>
                    <a:pt x="3692" y="11345"/>
                    <a:pt x="3799" y="11066"/>
                  </a:cubicBezTo>
                  <a:cubicBezTo>
                    <a:pt x="3905" y="10786"/>
                    <a:pt x="4535" y="9598"/>
                    <a:pt x="4535" y="9598"/>
                  </a:cubicBezTo>
                  <a:lnTo>
                    <a:pt x="5019" y="10014"/>
                  </a:lnTo>
                  <a:lnTo>
                    <a:pt x="5444" y="8927"/>
                  </a:lnTo>
                  <a:lnTo>
                    <a:pt x="6073" y="9444"/>
                  </a:lnTo>
                  <a:lnTo>
                    <a:pt x="6486" y="8641"/>
                  </a:lnTo>
                  <a:lnTo>
                    <a:pt x="6805" y="9866"/>
                  </a:lnTo>
                  <a:cubicBezTo>
                    <a:pt x="6805" y="9866"/>
                    <a:pt x="5710" y="11559"/>
                    <a:pt x="5604" y="11934"/>
                  </a:cubicBezTo>
                  <a:cubicBezTo>
                    <a:pt x="5498" y="12309"/>
                    <a:pt x="5710" y="13575"/>
                    <a:pt x="5710" y="13575"/>
                  </a:cubicBezTo>
                  <a:lnTo>
                    <a:pt x="6588" y="13480"/>
                  </a:lnTo>
                  <a:lnTo>
                    <a:pt x="6783" y="11310"/>
                  </a:lnTo>
                  <a:lnTo>
                    <a:pt x="7762" y="11168"/>
                  </a:lnTo>
                  <a:lnTo>
                    <a:pt x="8676" y="11917"/>
                  </a:lnTo>
                  <a:lnTo>
                    <a:pt x="9101" y="10556"/>
                  </a:lnTo>
                  <a:lnTo>
                    <a:pt x="9341" y="9449"/>
                  </a:lnTo>
                  <a:cubicBezTo>
                    <a:pt x="9341" y="9449"/>
                    <a:pt x="10502" y="9883"/>
                    <a:pt x="10502" y="10156"/>
                  </a:cubicBezTo>
                  <a:cubicBezTo>
                    <a:pt x="10502" y="10430"/>
                    <a:pt x="9119" y="12290"/>
                    <a:pt x="8942" y="12664"/>
                  </a:cubicBezTo>
                  <a:cubicBezTo>
                    <a:pt x="8765" y="13039"/>
                    <a:pt x="8340" y="13752"/>
                    <a:pt x="8340" y="14311"/>
                  </a:cubicBezTo>
                  <a:cubicBezTo>
                    <a:pt x="8340" y="14869"/>
                    <a:pt x="8690" y="15154"/>
                    <a:pt x="8690" y="15154"/>
                  </a:cubicBezTo>
                  <a:lnTo>
                    <a:pt x="9962" y="12706"/>
                  </a:lnTo>
                  <a:lnTo>
                    <a:pt x="10871" y="11951"/>
                  </a:lnTo>
                  <a:cubicBezTo>
                    <a:pt x="10871" y="11951"/>
                    <a:pt x="11261" y="11655"/>
                    <a:pt x="11363" y="11381"/>
                  </a:cubicBezTo>
                  <a:cubicBezTo>
                    <a:pt x="11465" y="11107"/>
                    <a:pt x="12383" y="10067"/>
                    <a:pt x="12383" y="10067"/>
                  </a:cubicBezTo>
                  <a:lnTo>
                    <a:pt x="13513" y="7951"/>
                  </a:lnTo>
                  <a:cubicBezTo>
                    <a:pt x="13513" y="7951"/>
                    <a:pt x="13895" y="7143"/>
                    <a:pt x="13615" y="7143"/>
                  </a:cubicBezTo>
                  <a:cubicBezTo>
                    <a:pt x="13335" y="7143"/>
                    <a:pt x="11780" y="7001"/>
                    <a:pt x="11780" y="7001"/>
                  </a:cubicBezTo>
                  <a:lnTo>
                    <a:pt x="9905" y="6858"/>
                  </a:lnTo>
                  <a:cubicBezTo>
                    <a:pt x="9905" y="6858"/>
                    <a:pt x="10579" y="1214"/>
                    <a:pt x="11177" y="607"/>
                  </a:cubicBezTo>
                  <a:cubicBezTo>
                    <a:pt x="11776" y="0"/>
                    <a:pt x="12051" y="0"/>
                    <a:pt x="12051" y="0"/>
                  </a:cubicBezTo>
                  <a:lnTo>
                    <a:pt x="11838" y="1213"/>
                  </a:lnTo>
                  <a:lnTo>
                    <a:pt x="12259" y="1629"/>
                  </a:lnTo>
                  <a:lnTo>
                    <a:pt x="12751" y="1107"/>
                  </a:lnTo>
                  <a:lnTo>
                    <a:pt x="13177" y="114"/>
                  </a:lnTo>
                  <a:lnTo>
                    <a:pt x="13696" y="399"/>
                  </a:lnTo>
                  <a:lnTo>
                    <a:pt x="14507" y="263"/>
                  </a:lnTo>
                  <a:lnTo>
                    <a:pt x="13881" y="1565"/>
                  </a:lnTo>
                  <a:lnTo>
                    <a:pt x="14369" y="1939"/>
                  </a:lnTo>
                  <a:lnTo>
                    <a:pt x="14157" y="3027"/>
                  </a:lnTo>
                  <a:lnTo>
                    <a:pt x="13452" y="3918"/>
                  </a:lnTo>
                  <a:lnTo>
                    <a:pt x="13554" y="5054"/>
                  </a:lnTo>
                  <a:lnTo>
                    <a:pt x="14073" y="4769"/>
                  </a:lnTo>
                  <a:lnTo>
                    <a:pt x="14774" y="3206"/>
                  </a:lnTo>
                  <a:lnTo>
                    <a:pt x="15053" y="4383"/>
                  </a:lnTo>
                  <a:lnTo>
                    <a:pt x="14521" y="6510"/>
                  </a:lnTo>
                  <a:lnTo>
                    <a:pt x="13435" y="9482"/>
                  </a:lnTo>
                  <a:lnTo>
                    <a:pt x="13151" y="11122"/>
                  </a:lnTo>
                  <a:lnTo>
                    <a:pt x="13045" y="12875"/>
                  </a:lnTo>
                  <a:lnTo>
                    <a:pt x="14774" y="11788"/>
                  </a:lnTo>
                  <a:lnTo>
                    <a:pt x="14774" y="10659"/>
                  </a:lnTo>
                  <a:lnTo>
                    <a:pt x="15341" y="8995"/>
                  </a:lnTo>
                  <a:lnTo>
                    <a:pt x="16041" y="8097"/>
                  </a:lnTo>
                  <a:lnTo>
                    <a:pt x="16321" y="7105"/>
                  </a:lnTo>
                  <a:lnTo>
                    <a:pt x="17451" y="5839"/>
                  </a:lnTo>
                  <a:lnTo>
                    <a:pt x="18404" y="6831"/>
                  </a:lnTo>
                  <a:cubicBezTo>
                    <a:pt x="18404" y="6831"/>
                    <a:pt x="18931" y="8447"/>
                    <a:pt x="18829" y="8864"/>
                  </a:cubicBezTo>
                  <a:cubicBezTo>
                    <a:pt x="18727" y="9280"/>
                    <a:pt x="18231" y="10314"/>
                    <a:pt x="18231" y="10314"/>
                  </a:cubicBezTo>
                  <a:cubicBezTo>
                    <a:pt x="18231" y="10314"/>
                    <a:pt x="18443" y="11544"/>
                    <a:pt x="18443" y="11824"/>
                  </a:cubicBezTo>
                  <a:cubicBezTo>
                    <a:pt x="18443" y="12103"/>
                    <a:pt x="18337" y="13417"/>
                    <a:pt x="18337" y="13417"/>
                  </a:cubicBezTo>
                  <a:lnTo>
                    <a:pt x="18762" y="14451"/>
                  </a:lnTo>
                  <a:lnTo>
                    <a:pt x="19081" y="15824"/>
                  </a:lnTo>
                  <a:lnTo>
                    <a:pt x="19959" y="15729"/>
                  </a:lnTo>
                  <a:lnTo>
                    <a:pt x="19959" y="14505"/>
                  </a:lnTo>
                  <a:cubicBezTo>
                    <a:pt x="19959" y="14505"/>
                    <a:pt x="19006" y="13216"/>
                    <a:pt x="19006" y="12942"/>
                  </a:cubicBezTo>
                  <a:cubicBezTo>
                    <a:pt x="19006" y="12668"/>
                    <a:pt x="19499" y="12383"/>
                    <a:pt x="19499" y="12383"/>
                  </a:cubicBezTo>
                  <a:cubicBezTo>
                    <a:pt x="19499" y="12383"/>
                    <a:pt x="20261" y="11592"/>
                    <a:pt x="19880" y="11497"/>
                  </a:cubicBezTo>
                  <a:cubicBezTo>
                    <a:pt x="19499" y="11402"/>
                    <a:pt x="18789" y="10868"/>
                    <a:pt x="18789" y="10594"/>
                  </a:cubicBezTo>
                  <a:cubicBezTo>
                    <a:pt x="18789" y="10320"/>
                    <a:pt x="19742" y="9755"/>
                    <a:pt x="19742" y="9755"/>
                  </a:cubicBezTo>
                  <a:lnTo>
                    <a:pt x="20682" y="10320"/>
                  </a:lnTo>
                  <a:lnTo>
                    <a:pt x="21139" y="9666"/>
                  </a:lnTo>
                  <a:lnTo>
                    <a:pt x="21210" y="13558"/>
                  </a:lnTo>
                  <a:cubicBezTo>
                    <a:pt x="21210" y="13558"/>
                    <a:pt x="21600" y="16219"/>
                    <a:pt x="21600" y="16499"/>
                  </a:cubicBezTo>
                  <a:cubicBezTo>
                    <a:pt x="21600" y="16778"/>
                    <a:pt x="21600" y="20385"/>
                    <a:pt x="21600" y="20385"/>
                  </a:cubicBezTo>
                  <a:lnTo>
                    <a:pt x="21277" y="2160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704" name="Shape 704"/>
            <p:cNvSpPr/>
            <p:nvPr/>
          </p:nvSpPr>
          <p:spPr>
            <a:xfrm rot="10800000" flipH="1">
              <a:off x="3194687" y="4592711"/>
              <a:ext cx="396470" cy="2899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14" y="0"/>
                  </a:moveTo>
                  <a:lnTo>
                    <a:pt x="12196" y="5397"/>
                  </a:lnTo>
                  <a:lnTo>
                    <a:pt x="16312" y="8504"/>
                  </a:lnTo>
                  <a:lnTo>
                    <a:pt x="21600" y="12014"/>
                  </a:lnTo>
                  <a:lnTo>
                    <a:pt x="21600" y="16014"/>
                  </a:lnTo>
                  <a:lnTo>
                    <a:pt x="16312" y="19523"/>
                  </a:lnTo>
                  <a:lnTo>
                    <a:pt x="11644" y="21600"/>
                  </a:lnTo>
                  <a:lnTo>
                    <a:pt x="9037" y="19813"/>
                  </a:lnTo>
                  <a:lnTo>
                    <a:pt x="14289" y="16002"/>
                  </a:lnTo>
                  <a:cubicBezTo>
                    <a:pt x="14289" y="16002"/>
                    <a:pt x="15171" y="13977"/>
                    <a:pt x="15171" y="13386"/>
                  </a:cubicBezTo>
                  <a:cubicBezTo>
                    <a:pt x="15171" y="12795"/>
                    <a:pt x="12563" y="11586"/>
                    <a:pt x="12563" y="10995"/>
                  </a:cubicBezTo>
                  <a:cubicBezTo>
                    <a:pt x="12563" y="10404"/>
                    <a:pt x="4958" y="10493"/>
                    <a:pt x="4958" y="8291"/>
                  </a:cubicBezTo>
                  <a:cubicBezTo>
                    <a:pt x="4958" y="6090"/>
                    <a:pt x="4079" y="4693"/>
                    <a:pt x="4079" y="4693"/>
                  </a:cubicBezTo>
                  <a:lnTo>
                    <a:pt x="0" y="1611"/>
                  </a:lnTo>
                  <a:lnTo>
                    <a:pt x="2314" y="0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705" name="Shape 705"/>
            <p:cNvSpPr/>
            <p:nvPr/>
          </p:nvSpPr>
          <p:spPr>
            <a:xfrm rot="10800000" flipH="1">
              <a:off x="3128678" y="4554276"/>
              <a:ext cx="214404" cy="1332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28" y="655"/>
                  </a:moveTo>
                  <a:lnTo>
                    <a:pt x="21600" y="0"/>
                  </a:lnTo>
                  <a:lnTo>
                    <a:pt x="21600" y="6954"/>
                  </a:lnTo>
                  <a:lnTo>
                    <a:pt x="13997" y="21600"/>
                  </a:lnTo>
                  <a:lnTo>
                    <a:pt x="0" y="17851"/>
                  </a:lnTo>
                  <a:lnTo>
                    <a:pt x="1626" y="2821"/>
                  </a:lnTo>
                  <a:lnTo>
                    <a:pt x="5366" y="13251"/>
                  </a:lnTo>
                  <a:lnTo>
                    <a:pt x="11210" y="7225"/>
                  </a:lnTo>
                  <a:lnTo>
                    <a:pt x="10928" y="655"/>
                  </a:lnTo>
                  <a:close/>
                </a:path>
              </a:pathLst>
            </a:custGeom>
            <a:solidFill>
              <a:srgbClr val="9CB2CB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706" name="Shape 706"/>
            <p:cNvSpPr/>
            <p:nvPr/>
          </p:nvSpPr>
          <p:spPr>
            <a:xfrm rot="10800000" flipH="1">
              <a:off x="2700300" y="5953964"/>
              <a:ext cx="251473" cy="1862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78" y="0"/>
                  </a:moveTo>
                  <a:lnTo>
                    <a:pt x="13893" y="7460"/>
                  </a:lnTo>
                  <a:lnTo>
                    <a:pt x="12501" y="12279"/>
                  </a:lnTo>
                  <a:lnTo>
                    <a:pt x="20266" y="14434"/>
                  </a:lnTo>
                  <a:lnTo>
                    <a:pt x="21600" y="21600"/>
                  </a:lnTo>
                  <a:lnTo>
                    <a:pt x="11412" y="17565"/>
                  </a:lnTo>
                  <a:lnTo>
                    <a:pt x="3075" y="12260"/>
                  </a:lnTo>
                  <a:lnTo>
                    <a:pt x="7243" y="7737"/>
                  </a:lnTo>
                  <a:lnTo>
                    <a:pt x="0" y="4974"/>
                  </a:lnTo>
                  <a:lnTo>
                    <a:pt x="4278" y="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707" name="Shape 707"/>
            <p:cNvSpPr/>
            <p:nvPr/>
          </p:nvSpPr>
          <p:spPr>
            <a:xfrm rot="10800000" flipH="1">
              <a:off x="2235821" y="4772592"/>
              <a:ext cx="761452" cy="2627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86" y="4859"/>
                  </a:moveTo>
                  <a:lnTo>
                    <a:pt x="6884" y="0"/>
                  </a:lnTo>
                  <a:lnTo>
                    <a:pt x="9754" y="5387"/>
                  </a:lnTo>
                  <a:lnTo>
                    <a:pt x="9295" y="10037"/>
                  </a:lnTo>
                  <a:lnTo>
                    <a:pt x="11895" y="12022"/>
                  </a:lnTo>
                  <a:lnTo>
                    <a:pt x="14136" y="8150"/>
                  </a:lnTo>
                  <a:lnTo>
                    <a:pt x="16394" y="11217"/>
                  </a:lnTo>
                  <a:lnTo>
                    <a:pt x="16394" y="14522"/>
                  </a:lnTo>
                  <a:lnTo>
                    <a:pt x="19361" y="14842"/>
                  </a:lnTo>
                  <a:lnTo>
                    <a:pt x="21600" y="14189"/>
                  </a:lnTo>
                  <a:lnTo>
                    <a:pt x="21600" y="18922"/>
                  </a:lnTo>
                  <a:lnTo>
                    <a:pt x="20665" y="21600"/>
                  </a:lnTo>
                  <a:lnTo>
                    <a:pt x="16571" y="19713"/>
                  </a:lnTo>
                  <a:lnTo>
                    <a:pt x="12764" y="15104"/>
                  </a:lnTo>
                  <a:lnTo>
                    <a:pt x="9032" y="12590"/>
                  </a:lnTo>
                  <a:lnTo>
                    <a:pt x="5856" y="8659"/>
                  </a:lnTo>
                  <a:lnTo>
                    <a:pt x="900" y="7451"/>
                  </a:lnTo>
                  <a:lnTo>
                    <a:pt x="0" y="3691"/>
                  </a:lnTo>
                  <a:lnTo>
                    <a:pt x="2564" y="1065"/>
                  </a:lnTo>
                  <a:lnTo>
                    <a:pt x="5986" y="4859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708" name="Shape 708"/>
            <p:cNvSpPr/>
            <p:nvPr/>
          </p:nvSpPr>
          <p:spPr>
            <a:xfrm rot="10800000" flipH="1">
              <a:off x="2288481" y="4448990"/>
              <a:ext cx="352062" cy="1648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211" y="2479"/>
                  </a:lnTo>
                  <a:lnTo>
                    <a:pt x="17707" y="8610"/>
                  </a:lnTo>
                  <a:lnTo>
                    <a:pt x="21600" y="13834"/>
                  </a:lnTo>
                  <a:lnTo>
                    <a:pt x="15023" y="16821"/>
                  </a:lnTo>
                  <a:lnTo>
                    <a:pt x="7452" y="21600"/>
                  </a:lnTo>
                  <a:lnTo>
                    <a:pt x="7452" y="15979"/>
                  </a:lnTo>
                  <a:lnTo>
                    <a:pt x="11673" y="13231"/>
                  </a:lnTo>
                  <a:lnTo>
                    <a:pt x="10020" y="6302"/>
                  </a:lnTo>
                  <a:lnTo>
                    <a:pt x="2278" y="3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709" name="Shape 709"/>
            <p:cNvSpPr/>
            <p:nvPr/>
          </p:nvSpPr>
          <p:spPr>
            <a:xfrm rot="10800000" flipH="1">
              <a:off x="4043077" y="5187959"/>
              <a:ext cx="262270" cy="1453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24" y="0"/>
                  </a:moveTo>
                  <a:lnTo>
                    <a:pt x="21600" y="9985"/>
                  </a:lnTo>
                  <a:lnTo>
                    <a:pt x="17603" y="21600"/>
                  </a:lnTo>
                  <a:lnTo>
                    <a:pt x="12276" y="12121"/>
                  </a:lnTo>
                  <a:lnTo>
                    <a:pt x="6056" y="20124"/>
                  </a:lnTo>
                  <a:lnTo>
                    <a:pt x="2168" y="16986"/>
                  </a:lnTo>
                  <a:lnTo>
                    <a:pt x="0" y="5371"/>
                  </a:lnTo>
                  <a:lnTo>
                    <a:pt x="7780" y="7554"/>
                  </a:lnTo>
                  <a:lnTo>
                    <a:pt x="16324" y="0"/>
                  </a:lnTo>
                  <a:close/>
                </a:path>
              </a:pathLst>
            </a:custGeom>
            <a:solidFill>
              <a:schemeClr val="accent6">
                <a:lumMod val="25000"/>
                <a:alpha val="2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710" name="Shape 710"/>
            <p:cNvSpPr/>
            <p:nvPr/>
          </p:nvSpPr>
          <p:spPr>
            <a:xfrm rot="10800000" flipH="1">
              <a:off x="4048845" y="4050341"/>
              <a:ext cx="142872" cy="54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9" h="21600" extrusionOk="0">
                  <a:moveTo>
                    <a:pt x="5796" y="0"/>
                  </a:moveTo>
                  <a:cubicBezTo>
                    <a:pt x="5796" y="0"/>
                    <a:pt x="-4011" y="16745"/>
                    <a:pt x="1889" y="18362"/>
                  </a:cubicBezTo>
                  <a:cubicBezTo>
                    <a:pt x="7790" y="19978"/>
                    <a:pt x="13683" y="21600"/>
                    <a:pt x="13683" y="21600"/>
                  </a:cubicBezTo>
                  <a:lnTo>
                    <a:pt x="17589" y="10931"/>
                  </a:lnTo>
                  <a:lnTo>
                    <a:pt x="5796" y="0"/>
                  </a:lnTo>
                  <a:close/>
                </a:path>
              </a:pathLst>
            </a:custGeom>
            <a:solidFill>
              <a:schemeClr val="accent6">
                <a:lumMod val="25000"/>
                <a:alpha val="2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711" name="Shape 711"/>
            <p:cNvSpPr/>
            <p:nvPr/>
          </p:nvSpPr>
          <p:spPr>
            <a:xfrm rot="10800000" flipH="1">
              <a:off x="4625921" y="4543488"/>
              <a:ext cx="307591" cy="1180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29"/>
                  </a:moveTo>
                  <a:lnTo>
                    <a:pt x="21600" y="21600"/>
                  </a:lnTo>
                  <a:lnTo>
                    <a:pt x="8346" y="0"/>
                  </a:lnTo>
                  <a:lnTo>
                    <a:pt x="0" y="1829"/>
                  </a:lnTo>
                  <a:close/>
                </a:path>
              </a:pathLst>
            </a:custGeom>
            <a:solidFill>
              <a:schemeClr val="accent6">
                <a:lumMod val="25000"/>
                <a:alpha val="2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712" name="Shape 712"/>
            <p:cNvSpPr/>
            <p:nvPr/>
          </p:nvSpPr>
          <p:spPr>
            <a:xfrm rot="10800000" flipH="1">
              <a:off x="5921678" y="667711"/>
              <a:ext cx="598193" cy="1933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13" y="3264"/>
                  </a:moveTo>
                  <a:lnTo>
                    <a:pt x="6013" y="0"/>
                  </a:lnTo>
                  <a:lnTo>
                    <a:pt x="0" y="0"/>
                  </a:lnTo>
                  <a:lnTo>
                    <a:pt x="0" y="7810"/>
                  </a:lnTo>
                  <a:lnTo>
                    <a:pt x="1168" y="13809"/>
                  </a:lnTo>
                  <a:lnTo>
                    <a:pt x="7525" y="18636"/>
                  </a:lnTo>
                  <a:lnTo>
                    <a:pt x="11302" y="21600"/>
                  </a:lnTo>
                  <a:lnTo>
                    <a:pt x="18336" y="20561"/>
                  </a:lnTo>
                  <a:lnTo>
                    <a:pt x="21015" y="18034"/>
                  </a:lnTo>
                  <a:lnTo>
                    <a:pt x="21600" y="12789"/>
                  </a:lnTo>
                  <a:lnTo>
                    <a:pt x="20042" y="7525"/>
                  </a:lnTo>
                  <a:lnTo>
                    <a:pt x="18312" y="14961"/>
                  </a:lnTo>
                  <a:lnTo>
                    <a:pt x="16754" y="17604"/>
                  </a:lnTo>
                  <a:lnTo>
                    <a:pt x="15587" y="10531"/>
                  </a:lnTo>
                  <a:lnTo>
                    <a:pt x="12734" y="7550"/>
                  </a:lnTo>
                  <a:lnTo>
                    <a:pt x="8086" y="11605"/>
                  </a:lnTo>
                  <a:lnTo>
                    <a:pt x="5967" y="9983"/>
                  </a:lnTo>
                  <a:lnTo>
                    <a:pt x="11543" y="3868"/>
                  </a:lnTo>
                  <a:lnTo>
                    <a:pt x="8498" y="1944"/>
                  </a:lnTo>
                  <a:lnTo>
                    <a:pt x="6013" y="3264"/>
                  </a:lnTo>
                  <a:close/>
                </a:path>
              </a:pathLst>
            </a:custGeom>
            <a:solidFill>
              <a:schemeClr val="accent6">
                <a:lumMod val="25000"/>
                <a:alpha val="2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713" name="Shape 713"/>
            <p:cNvSpPr/>
            <p:nvPr/>
          </p:nvSpPr>
          <p:spPr>
            <a:xfrm rot="10800000" flipH="1">
              <a:off x="6426263" y="806576"/>
              <a:ext cx="325062" cy="1754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780" y="7588"/>
                  </a:lnTo>
                  <a:lnTo>
                    <a:pt x="12856" y="15861"/>
                  </a:lnTo>
                  <a:lnTo>
                    <a:pt x="13888" y="21102"/>
                  </a:lnTo>
                  <a:lnTo>
                    <a:pt x="20524" y="21600"/>
                  </a:lnTo>
                  <a:cubicBezTo>
                    <a:pt x="20524" y="21600"/>
                    <a:pt x="21600" y="15450"/>
                    <a:pt x="21600" y="13993"/>
                  </a:cubicBezTo>
                  <a:cubicBezTo>
                    <a:pt x="21600" y="12536"/>
                    <a:pt x="21600" y="6404"/>
                    <a:pt x="21600" y="6404"/>
                  </a:cubicBezTo>
                  <a:lnTo>
                    <a:pt x="15150" y="3432"/>
                  </a:lnTo>
                  <a:lnTo>
                    <a:pt x="8829" y="24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25000"/>
                <a:alpha val="2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714" name="Shape 714"/>
            <p:cNvSpPr/>
            <p:nvPr/>
          </p:nvSpPr>
          <p:spPr>
            <a:xfrm rot="10800000" flipH="1">
              <a:off x="4374389" y="4729903"/>
              <a:ext cx="209914" cy="1624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94" y="0"/>
                  </a:moveTo>
                  <a:lnTo>
                    <a:pt x="0" y="15424"/>
                  </a:lnTo>
                  <a:lnTo>
                    <a:pt x="10769" y="16501"/>
                  </a:lnTo>
                  <a:lnTo>
                    <a:pt x="10144" y="21600"/>
                  </a:lnTo>
                  <a:lnTo>
                    <a:pt x="21600" y="20523"/>
                  </a:lnTo>
                  <a:lnTo>
                    <a:pt x="10925" y="9411"/>
                  </a:lnTo>
                  <a:lnTo>
                    <a:pt x="4994" y="0"/>
                  </a:lnTo>
                  <a:close/>
                </a:path>
              </a:pathLst>
            </a:custGeom>
            <a:solidFill>
              <a:schemeClr val="accent6">
                <a:lumMod val="25000"/>
                <a:alpha val="2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</p:grpSp>
      <p:grpSp>
        <p:nvGrpSpPr>
          <p:cNvPr id="734" name="Group 73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GrpSpPr/>
          <p:nvPr/>
        </p:nvGrpSpPr>
        <p:grpSpPr>
          <a:xfrm>
            <a:off x="7221677" y="693445"/>
            <a:ext cx="3558950" cy="1648834"/>
            <a:chOff x="0" y="0"/>
            <a:chExt cx="7117898" cy="3297665"/>
          </a:xfrm>
        </p:grpSpPr>
        <p:grpSp>
          <p:nvGrpSpPr>
            <p:cNvPr id="732" name="Group 732"/>
            <p:cNvGrpSpPr/>
            <p:nvPr/>
          </p:nvGrpSpPr>
          <p:grpSpPr>
            <a:xfrm>
              <a:off x="0" y="0"/>
              <a:ext cx="7117899" cy="3297666"/>
              <a:chOff x="0" y="0"/>
              <a:chExt cx="7117898" cy="3297665"/>
            </a:xfrm>
          </p:grpSpPr>
          <p:sp>
            <p:nvSpPr>
              <p:cNvPr id="719" name="Shape 719"/>
              <p:cNvSpPr/>
              <p:nvPr/>
            </p:nvSpPr>
            <p:spPr>
              <a:xfrm>
                <a:off x="0" y="0"/>
                <a:ext cx="7117899" cy="3297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9847"/>
                    </a:moveTo>
                    <a:lnTo>
                      <a:pt x="1796" y="20374"/>
                    </a:lnTo>
                    <a:cubicBezTo>
                      <a:pt x="1796" y="20374"/>
                      <a:pt x="3515" y="20662"/>
                      <a:pt x="3610" y="20764"/>
                    </a:cubicBezTo>
                    <a:cubicBezTo>
                      <a:pt x="3704" y="20865"/>
                      <a:pt x="5402" y="20971"/>
                      <a:pt x="5402" y="20971"/>
                    </a:cubicBezTo>
                    <a:cubicBezTo>
                      <a:pt x="5402" y="20971"/>
                      <a:pt x="6612" y="21078"/>
                      <a:pt x="6708" y="21078"/>
                    </a:cubicBezTo>
                    <a:cubicBezTo>
                      <a:pt x="6804" y="21078"/>
                      <a:pt x="8782" y="21219"/>
                      <a:pt x="8782" y="21219"/>
                    </a:cubicBezTo>
                    <a:lnTo>
                      <a:pt x="9857" y="21529"/>
                    </a:lnTo>
                    <a:lnTo>
                      <a:pt x="10574" y="21600"/>
                    </a:lnTo>
                    <a:lnTo>
                      <a:pt x="14169" y="21356"/>
                    </a:lnTo>
                    <a:lnTo>
                      <a:pt x="15332" y="21144"/>
                    </a:lnTo>
                    <a:cubicBezTo>
                      <a:pt x="15332" y="21144"/>
                      <a:pt x="16084" y="20932"/>
                      <a:pt x="16213" y="20932"/>
                    </a:cubicBezTo>
                    <a:cubicBezTo>
                      <a:pt x="16342" y="20932"/>
                      <a:pt x="17466" y="20932"/>
                      <a:pt x="17466" y="20932"/>
                    </a:cubicBezTo>
                    <a:cubicBezTo>
                      <a:pt x="17466" y="20932"/>
                      <a:pt x="18449" y="21034"/>
                      <a:pt x="18578" y="20932"/>
                    </a:cubicBezTo>
                    <a:cubicBezTo>
                      <a:pt x="18707" y="20830"/>
                      <a:pt x="19606" y="20826"/>
                      <a:pt x="19688" y="20724"/>
                    </a:cubicBezTo>
                    <a:cubicBezTo>
                      <a:pt x="19769" y="20622"/>
                      <a:pt x="20916" y="20551"/>
                      <a:pt x="20916" y="20551"/>
                    </a:cubicBezTo>
                    <a:lnTo>
                      <a:pt x="21600" y="20232"/>
                    </a:lnTo>
                    <a:lnTo>
                      <a:pt x="21354" y="18157"/>
                    </a:lnTo>
                    <a:cubicBezTo>
                      <a:pt x="21354" y="18157"/>
                      <a:pt x="21094" y="16985"/>
                      <a:pt x="21000" y="16299"/>
                    </a:cubicBezTo>
                    <a:cubicBezTo>
                      <a:pt x="20906" y="15612"/>
                      <a:pt x="20418" y="14559"/>
                      <a:pt x="20418" y="14559"/>
                    </a:cubicBezTo>
                    <a:lnTo>
                      <a:pt x="19800" y="14134"/>
                    </a:lnTo>
                    <a:lnTo>
                      <a:pt x="19544" y="14343"/>
                    </a:lnTo>
                    <a:lnTo>
                      <a:pt x="19072" y="13930"/>
                    </a:lnTo>
                    <a:lnTo>
                      <a:pt x="18290" y="13718"/>
                    </a:lnTo>
                    <a:lnTo>
                      <a:pt x="17870" y="12700"/>
                    </a:lnTo>
                    <a:lnTo>
                      <a:pt x="17151" y="12382"/>
                    </a:lnTo>
                    <a:lnTo>
                      <a:pt x="16637" y="11408"/>
                    </a:lnTo>
                    <a:lnTo>
                      <a:pt x="15904" y="11514"/>
                    </a:lnTo>
                    <a:lnTo>
                      <a:pt x="15562" y="10328"/>
                    </a:lnTo>
                    <a:lnTo>
                      <a:pt x="15243" y="9841"/>
                    </a:lnTo>
                    <a:lnTo>
                      <a:pt x="14491" y="6253"/>
                    </a:lnTo>
                    <a:lnTo>
                      <a:pt x="14002" y="6358"/>
                    </a:lnTo>
                    <a:lnTo>
                      <a:pt x="13662" y="4823"/>
                    </a:lnTo>
                    <a:lnTo>
                      <a:pt x="12858" y="3840"/>
                    </a:lnTo>
                    <a:lnTo>
                      <a:pt x="12275" y="4752"/>
                    </a:lnTo>
                    <a:lnTo>
                      <a:pt x="11967" y="4858"/>
                    </a:lnTo>
                    <a:lnTo>
                      <a:pt x="11740" y="2385"/>
                    </a:lnTo>
                    <a:lnTo>
                      <a:pt x="10943" y="1960"/>
                    </a:lnTo>
                    <a:lnTo>
                      <a:pt x="10315" y="739"/>
                    </a:lnTo>
                    <a:lnTo>
                      <a:pt x="9612" y="0"/>
                    </a:lnTo>
                    <a:cubicBezTo>
                      <a:pt x="9612" y="0"/>
                      <a:pt x="9090" y="106"/>
                      <a:pt x="9008" y="212"/>
                    </a:cubicBezTo>
                    <a:cubicBezTo>
                      <a:pt x="8926" y="319"/>
                      <a:pt x="8603" y="810"/>
                      <a:pt x="8603" y="810"/>
                    </a:cubicBezTo>
                    <a:lnTo>
                      <a:pt x="7955" y="1124"/>
                    </a:lnTo>
                    <a:lnTo>
                      <a:pt x="6981" y="2362"/>
                    </a:lnTo>
                    <a:lnTo>
                      <a:pt x="6493" y="3876"/>
                    </a:lnTo>
                    <a:lnTo>
                      <a:pt x="5877" y="4398"/>
                    </a:lnTo>
                    <a:lnTo>
                      <a:pt x="5571" y="4154"/>
                    </a:lnTo>
                    <a:lnTo>
                      <a:pt x="5168" y="4469"/>
                    </a:lnTo>
                    <a:lnTo>
                      <a:pt x="4513" y="8919"/>
                    </a:lnTo>
                    <a:lnTo>
                      <a:pt x="4275" y="10220"/>
                    </a:lnTo>
                    <a:lnTo>
                      <a:pt x="3835" y="10605"/>
                    </a:lnTo>
                    <a:lnTo>
                      <a:pt x="3362" y="10181"/>
                    </a:lnTo>
                    <a:lnTo>
                      <a:pt x="3022" y="10181"/>
                    </a:lnTo>
                    <a:lnTo>
                      <a:pt x="2454" y="10464"/>
                    </a:lnTo>
                    <a:lnTo>
                      <a:pt x="2227" y="10955"/>
                    </a:lnTo>
                    <a:lnTo>
                      <a:pt x="1932" y="11729"/>
                    </a:lnTo>
                    <a:lnTo>
                      <a:pt x="1592" y="12637"/>
                    </a:lnTo>
                    <a:lnTo>
                      <a:pt x="73" y="18463"/>
                    </a:lnTo>
                    <a:lnTo>
                      <a:pt x="0" y="19847"/>
                    </a:lnTo>
                    <a:close/>
                  </a:path>
                </a:pathLst>
              </a:custGeom>
              <a:solidFill>
                <a:schemeClr val="accent6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 sz="900"/>
              </a:p>
            </p:txBody>
          </p:sp>
          <p:sp>
            <p:nvSpPr>
              <p:cNvPr id="720" name="Shape 720"/>
              <p:cNvSpPr/>
              <p:nvPr/>
            </p:nvSpPr>
            <p:spPr>
              <a:xfrm>
                <a:off x="4979" y="749198"/>
                <a:ext cx="3288416" cy="2455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77" y="21600"/>
                    </a:moveTo>
                    <a:cubicBezTo>
                      <a:pt x="21277" y="21600"/>
                      <a:pt x="5549" y="20459"/>
                      <a:pt x="3142" y="19936"/>
                    </a:cubicBezTo>
                    <a:cubicBezTo>
                      <a:pt x="736" y="19414"/>
                      <a:pt x="0" y="19271"/>
                      <a:pt x="0" y="19271"/>
                    </a:cubicBezTo>
                    <a:cubicBezTo>
                      <a:pt x="0" y="19271"/>
                      <a:pt x="1364" y="18113"/>
                      <a:pt x="1875" y="17839"/>
                    </a:cubicBezTo>
                    <a:cubicBezTo>
                      <a:pt x="2385" y="17566"/>
                      <a:pt x="3763" y="15813"/>
                      <a:pt x="3763" y="15813"/>
                    </a:cubicBezTo>
                    <a:lnTo>
                      <a:pt x="4606" y="13727"/>
                    </a:lnTo>
                    <a:lnTo>
                      <a:pt x="3941" y="13067"/>
                    </a:lnTo>
                    <a:cubicBezTo>
                      <a:pt x="3941" y="13067"/>
                      <a:pt x="2385" y="15349"/>
                      <a:pt x="2177" y="15628"/>
                    </a:cubicBezTo>
                    <a:cubicBezTo>
                      <a:pt x="1968" y="15907"/>
                      <a:pt x="763" y="17185"/>
                      <a:pt x="763" y="17185"/>
                    </a:cubicBezTo>
                    <a:lnTo>
                      <a:pt x="3099" y="12729"/>
                    </a:lnTo>
                    <a:cubicBezTo>
                      <a:pt x="3099" y="12729"/>
                      <a:pt x="3692" y="11345"/>
                      <a:pt x="3799" y="11065"/>
                    </a:cubicBezTo>
                    <a:cubicBezTo>
                      <a:pt x="3905" y="10786"/>
                      <a:pt x="4535" y="9598"/>
                      <a:pt x="4535" y="9598"/>
                    </a:cubicBezTo>
                    <a:lnTo>
                      <a:pt x="5019" y="10014"/>
                    </a:lnTo>
                    <a:lnTo>
                      <a:pt x="5444" y="8927"/>
                    </a:lnTo>
                    <a:lnTo>
                      <a:pt x="6073" y="9444"/>
                    </a:lnTo>
                    <a:lnTo>
                      <a:pt x="6486" y="8641"/>
                    </a:lnTo>
                    <a:lnTo>
                      <a:pt x="6805" y="9866"/>
                    </a:lnTo>
                    <a:cubicBezTo>
                      <a:pt x="6805" y="9866"/>
                      <a:pt x="5710" y="11559"/>
                      <a:pt x="5604" y="11934"/>
                    </a:cubicBezTo>
                    <a:cubicBezTo>
                      <a:pt x="5498" y="12309"/>
                      <a:pt x="5710" y="13575"/>
                      <a:pt x="5710" y="13575"/>
                    </a:cubicBezTo>
                    <a:lnTo>
                      <a:pt x="6588" y="13480"/>
                    </a:lnTo>
                    <a:lnTo>
                      <a:pt x="6783" y="11310"/>
                    </a:lnTo>
                    <a:lnTo>
                      <a:pt x="7762" y="11168"/>
                    </a:lnTo>
                    <a:lnTo>
                      <a:pt x="8676" y="11917"/>
                    </a:lnTo>
                    <a:lnTo>
                      <a:pt x="9101" y="10556"/>
                    </a:lnTo>
                    <a:lnTo>
                      <a:pt x="9341" y="9449"/>
                    </a:lnTo>
                    <a:cubicBezTo>
                      <a:pt x="9341" y="9449"/>
                      <a:pt x="10502" y="9883"/>
                      <a:pt x="10502" y="10156"/>
                    </a:cubicBezTo>
                    <a:cubicBezTo>
                      <a:pt x="10502" y="10430"/>
                      <a:pt x="9119" y="12290"/>
                      <a:pt x="8942" y="12664"/>
                    </a:cubicBezTo>
                    <a:cubicBezTo>
                      <a:pt x="8765" y="13039"/>
                      <a:pt x="8340" y="13752"/>
                      <a:pt x="8340" y="14311"/>
                    </a:cubicBezTo>
                    <a:cubicBezTo>
                      <a:pt x="8340" y="14869"/>
                      <a:pt x="8690" y="15154"/>
                      <a:pt x="8690" y="15154"/>
                    </a:cubicBezTo>
                    <a:lnTo>
                      <a:pt x="9962" y="12706"/>
                    </a:lnTo>
                    <a:lnTo>
                      <a:pt x="10871" y="11951"/>
                    </a:lnTo>
                    <a:cubicBezTo>
                      <a:pt x="10871" y="11951"/>
                      <a:pt x="11261" y="11655"/>
                      <a:pt x="11363" y="11381"/>
                    </a:cubicBezTo>
                    <a:cubicBezTo>
                      <a:pt x="11465" y="11107"/>
                      <a:pt x="12383" y="10067"/>
                      <a:pt x="12383" y="10067"/>
                    </a:cubicBezTo>
                    <a:lnTo>
                      <a:pt x="13513" y="7951"/>
                    </a:lnTo>
                    <a:cubicBezTo>
                      <a:pt x="13513" y="7951"/>
                      <a:pt x="13895" y="7143"/>
                      <a:pt x="13615" y="7143"/>
                    </a:cubicBezTo>
                    <a:cubicBezTo>
                      <a:pt x="13335" y="7143"/>
                      <a:pt x="11780" y="7001"/>
                      <a:pt x="11780" y="7001"/>
                    </a:cubicBezTo>
                    <a:lnTo>
                      <a:pt x="9905" y="6858"/>
                    </a:lnTo>
                    <a:cubicBezTo>
                      <a:pt x="9905" y="6858"/>
                      <a:pt x="10579" y="1214"/>
                      <a:pt x="11177" y="607"/>
                    </a:cubicBezTo>
                    <a:cubicBezTo>
                      <a:pt x="11776" y="0"/>
                      <a:pt x="12051" y="0"/>
                      <a:pt x="12051" y="0"/>
                    </a:cubicBezTo>
                    <a:lnTo>
                      <a:pt x="11838" y="1213"/>
                    </a:lnTo>
                    <a:lnTo>
                      <a:pt x="12259" y="1629"/>
                    </a:lnTo>
                    <a:lnTo>
                      <a:pt x="12751" y="1107"/>
                    </a:lnTo>
                    <a:lnTo>
                      <a:pt x="13177" y="114"/>
                    </a:lnTo>
                    <a:lnTo>
                      <a:pt x="13696" y="399"/>
                    </a:lnTo>
                    <a:lnTo>
                      <a:pt x="14507" y="263"/>
                    </a:lnTo>
                    <a:lnTo>
                      <a:pt x="13881" y="1565"/>
                    </a:lnTo>
                    <a:lnTo>
                      <a:pt x="14369" y="1939"/>
                    </a:lnTo>
                    <a:lnTo>
                      <a:pt x="14157" y="3027"/>
                    </a:lnTo>
                    <a:lnTo>
                      <a:pt x="13452" y="3918"/>
                    </a:lnTo>
                    <a:lnTo>
                      <a:pt x="13554" y="5054"/>
                    </a:lnTo>
                    <a:lnTo>
                      <a:pt x="14073" y="4769"/>
                    </a:lnTo>
                    <a:lnTo>
                      <a:pt x="14774" y="3206"/>
                    </a:lnTo>
                    <a:lnTo>
                      <a:pt x="15053" y="4383"/>
                    </a:lnTo>
                    <a:lnTo>
                      <a:pt x="14521" y="6510"/>
                    </a:lnTo>
                    <a:lnTo>
                      <a:pt x="13435" y="9482"/>
                    </a:lnTo>
                    <a:lnTo>
                      <a:pt x="13151" y="11122"/>
                    </a:lnTo>
                    <a:lnTo>
                      <a:pt x="13045" y="12875"/>
                    </a:lnTo>
                    <a:lnTo>
                      <a:pt x="14774" y="11788"/>
                    </a:lnTo>
                    <a:lnTo>
                      <a:pt x="14774" y="10659"/>
                    </a:lnTo>
                    <a:lnTo>
                      <a:pt x="15341" y="8995"/>
                    </a:lnTo>
                    <a:lnTo>
                      <a:pt x="16041" y="8097"/>
                    </a:lnTo>
                    <a:lnTo>
                      <a:pt x="16321" y="7105"/>
                    </a:lnTo>
                    <a:lnTo>
                      <a:pt x="17451" y="5839"/>
                    </a:lnTo>
                    <a:lnTo>
                      <a:pt x="18404" y="6831"/>
                    </a:lnTo>
                    <a:cubicBezTo>
                      <a:pt x="18404" y="6831"/>
                      <a:pt x="18931" y="8447"/>
                      <a:pt x="18829" y="8864"/>
                    </a:cubicBezTo>
                    <a:cubicBezTo>
                      <a:pt x="18727" y="9280"/>
                      <a:pt x="18231" y="10314"/>
                      <a:pt x="18231" y="10314"/>
                    </a:cubicBezTo>
                    <a:cubicBezTo>
                      <a:pt x="18231" y="10314"/>
                      <a:pt x="18443" y="11544"/>
                      <a:pt x="18443" y="11824"/>
                    </a:cubicBezTo>
                    <a:cubicBezTo>
                      <a:pt x="18443" y="12103"/>
                      <a:pt x="18337" y="13417"/>
                      <a:pt x="18337" y="13417"/>
                    </a:cubicBezTo>
                    <a:lnTo>
                      <a:pt x="18762" y="14451"/>
                    </a:lnTo>
                    <a:lnTo>
                      <a:pt x="19081" y="15824"/>
                    </a:lnTo>
                    <a:lnTo>
                      <a:pt x="19959" y="15729"/>
                    </a:lnTo>
                    <a:lnTo>
                      <a:pt x="19959" y="14505"/>
                    </a:lnTo>
                    <a:cubicBezTo>
                      <a:pt x="19959" y="14505"/>
                      <a:pt x="19006" y="13216"/>
                      <a:pt x="19006" y="12942"/>
                    </a:cubicBezTo>
                    <a:cubicBezTo>
                      <a:pt x="19006" y="12668"/>
                      <a:pt x="19499" y="12383"/>
                      <a:pt x="19499" y="12383"/>
                    </a:cubicBezTo>
                    <a:cubicBezTo>
                      <a:pt x="19499" y="12383"/>
                      <a:pt x="20261" y="11592"/>
                      <a:pt x="19880" y="11497"/>
                    </a:cubicBezTo>
                    <a:cubicBezTo>
                      <a:pt x="19499" y="11402"/>
                      <a:pt x="18789" y="10868"/>
                      <a:pt x="18789" y="10594"/>
                    </a:cubicBezTo>
                    <a:cubicBezTo>
                      <a:pt x="18789" y="10320"/>
                      <a:pt x="19742" y="9755"/>
                      <a:pt x="19742" y="9755"/>
                    </a:cubicBezTo>
                    <a:lnTo>
                      <a:pt x="20682" y="10320"/>
                    </a:lnTo>
                    <a:lnTo>
                      <a:pt x="21139" y="9666"/>
                    </a:lnTo>
                    <a:lnTo>
                      <a:pt x="21210" y="13558"/>
                    </a:lnTo>
                    <a:cubicBezTo>
                      <a:pt x="21210" y="13558"/>
                      <a:pt x="21600" y="16219"/>
                      <a:pt x="21600" y="16499"/>
                    </a:cubicBezTo>
                    <a:cubicBezTo>
                      <a:pt x="21600" y="16778"/>
                      <a:pt x="21600" y="20385"/>
                      <a:pt x="21600" y="20385"/>
                    </a:cubicBezTo>
                    <a:lnTo>
                      <a:pt x="21277" y="21600"/>
                    </a:lnTo>
                    <a:close/>
                  </a:path>
                </a:pathLst>
              </a:custGeom>
              <a:solidFill>
                <a:schemeClr val="accent3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 sz="900"/>
              </a:p>
            </p:txBody>
          </p:sp>
          <p:sp>
            <p:nvSpPr>
              <p:cNvPr id="721" name="Shape 721"/>
              <p:cNvSpPr/>
              <p:nvPr/>
            </p:nvSpPr>
            <p:spPr>
              <a:xfrm>
                <a:off x="3197337" y="300323"/>
                <a:ext cx="396800" cy="11599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314" y="0"/>
                    </a:moveTo>
                    <a:lnTo>
                      <a:pt x="12196" y="5397"/>
                    </a:lnTo>
                    <a:lnTo>
                      <a:pt x="16312" y="8504"/>
                    </a:lnTo>
                    <a:lnTo>
                      <a:pt x="21600" y="12014"/>
                    </a:lnTo>
                    <a:lnTo>
                      <a:pt x="21600" y="16014"/>
                    </a:lnTo>
                    <a:lnTo>
                      <a:pt x="16312" y="19523"/>
                    </a:lnTo>
                    <a:lnTo>
                      <a:pt x="11644" y="21600"/>
                    </a:lnTo>
                    <a:lnTo>
                      <a:pt x="9037" y="19813"/>
                    </a:lnTo>
                    <a:lnTo>
                      <a:pt x="14289" y="16002"/>
                    </a:lnTo>
                    <a:cubicBezTo>
                      <a:pt x="14289" y="16002"/>
                      <a:pt x="15171" y="13977"/>
                      <a:pt x="15171" y="13386"/>
                    </a:cubicBezTo>
                    <a:cubicBezTo>
                      <a:pt x="15171" y="12795"/>
                      <a:pt x="12563" y="11586"/>
                      <a:pt x="12563" y="10995"/>
                    </a:cubicBezTo>
                    <a:cubicBezTo>
                      <a:pt x="12563" y="10404"/>
                      <a:pt x="4958" y="10493"/>
                      <a:pt x="4958" y="8291"/>
                    </a:cubicBezTo>
                    <a:cubicBezTo>
                      <a:pt x="4958" y="6090"/>
                      <a:pt x="4079" y="4693"/>
                      <a:pt x="4079" y="4693"/>
                    </a:cubicBezTo>
                    <a:lnTo>
                      <a:pt x="0" y="1611"/>
                    </a:lnTo>
                    <a:lnTo>
                      <a:pt x="231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 sz="900"/>
              </a:p>
            </p:txBody>
          </p:sp>
          <p:sp>
            <p:nvSpPr>
              <p:cNvPr id="722" name="Shape 722"/>
              <p:cNvSpPr/>
              <p:nvPr/>
            </p:nvSpPr>
            <p:spPr>
              <a:xfrm>
                <a:off x="3131275" y="942667"/>
                <a:ext cx="214582" cy="5329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28" y="655"/>
                    </a:moveTo>
                    <a:lnTo>
                      <a:pt x="21600" y="0"/>
                    </a:lnTo>
                    <a:lnTo>
                      <a:pt x="21600" y="6954"/>
                    </a:lnTo>
                    <a:lnTo>
                      <a:pt x="13997" y="21600"/>
                    </a:lnTo>
                    <a:lnTo>
                      <a:pt x="0" y="17851"/>
                    </a:lnTo>
                    <a:lnTo>
                      <a:pt x="1626" y="2821"/>
                    </a:lnTo>
                    <a:lnTo>
                      <a:pt x="5366" y="13251"/>
                    </a:lnTo>
                    <a:lnTo>
                      <a:pt x="11210" y="7225"/>
                    </a:lnTo>
                    <a:lnTo>
                      <a:pt x="10928" y="655"/>
                    </a:lnTo>
                    <a:close/>
                  </a:path>
                </a:pathLst>
              </a:custGeom>
              <a:solidFill>
                <a:schemeClr val="accent3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 sz="900"/>
              </a:p>
            </p:txBody>
          </p:sp>
          <p:sp>
            <p:nvSpPr>
              <p:cNvPr id="723" name="Shape 723"/>
              <p:cNvSpPr/>
              <p:nvPr/>
            </p:nvSpPr>
            <p:spPr>
              <a:xfrm>
                <a:off x="2702539" y="170493"/>
                <a:ext cx="251681" cy="745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78" y="0"/>
                    </a:moveTo>
                    <a:lnTo>
                      <a:pt x="13893" y="7460"/>
                    </a:lnTo>
                    <a:lnTo>
                      <a:pt x="12501" y="12279"/>
                    </a:lnTo>
                    <a:lnTo>
                      <a:pt x="20266" y="14434"/>
                    </a:lnTo>
                    <a:lnTo>
                      <a:pt x="21600" y="21600"/>
                    </a:lnTo>
                    <a:lnTo>
                      <a:pt x="11412" y="17565"/>
                    </a:lnTo>
                    <a:lnTo>
                      <a:pt x="3075" y="12260"/>
                    </a:lnTo>
                    <a:lnTo>
                      <a:pt x="7243" y="7737"/>
                    </a:lnTo>
                    <a:lnTo>
                      <a:pt x="0" y="4974"/>
                    </a:lnTo>
                    <a:lnTo>
                      <a:pt x="427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 sz="900"/>
              </a:p>
            </p:txBody>
          </p:sp>
          <p:sp>
            <p:nvSpPr>
              <p:cNvPr id="724" name="Shape 724"/>
              <p:cNvSpPr/>
              <p:nvPr/>
            </p:nvSpPr>
            <p:spPr>
              <a:xfrm>
                <a:off x="2237675" y="337096"/>
                <a:ext cx="762084" cy="1051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986" y="4859"/>
                    </a:moveTo>
                    <a:lnTo>
                      <a:pt x="6884" y="0"/>
                    </a:lnTo>
                    <a:lnTo>
                      <a:pt x="9754" y="5387"/>
                    </a:lnTo>
                    <a:lnTo>
                      <a:pt x="9295" y="10037"/>
                    </a:lnTo>
                    <a:lnTo>
                      <a:pt x="11895" y="12022"/>
                    </a:lnTo>
                    <a:lnTo>
                      <a:pt x="14136" y="8150"/>
                    </a:lnTo>
                    <a:lnTo>
                      <a:pt x="16394" y="11217"/>
                    </a:lnTo>
                    <a:lnTo>
                      <a:pt x="16394" y="14522"/>
                    </a:lnTo>
                    <a:lnTo>
                      <a:pt x="19361" y="14842"/>
                    </a:lnTo>
                    <a:lnTo>
                      <a:pt x="21600" y="14189"/>
                    </a:lnTo>
                    <a:lnTo>
                      <a:pt x="21600" y="18922"/>
                    </a:lnTo>
                    <a:lnTo>
                      <a:pt x="20665" y="21600"/>
                    </a:lnTo>
                    <a:lnTo>
                      <a:pt x="16571" y="19713"/>
                    </a:lnTo>
                    <a:lnTo>
                      <a:pt x="12764" y="15104"/>
                    </a:lnTo>
                    <a:lnTo>
                      <a:pt x="9032" y="12590"/>
                    </a:lnTo>
                    <a:lnTo>
                      <a:pt x="5856" y="8659"/>
                    </a:lnTo>
                    <a:lnTo>
                      <a:pt x="900" y="7451"/>
                    </a:lnTo>
                    <a:lnTo>
                      <a:pt x="0" y="3691"/>
                    </a:lnTo>
                    <a:lnTo>
                      <a:pt x="2564" y="1065"/>
                    </a:lnTo>
                    <a:lnTo>
                      <a:pt x="5986" y="4859"/>
                    </a:lnTo>
                    <a:close/>
                  </a:path>
                </a:pathLst>
              </a:custGeom>
              <a:solidFill>
                <a:schemeClr val="accent3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 sz="900"/>
              </a:p>
            </p:txBody>
          </p:sp>
          <p:sp>
            <p:nvSpPr>
              <p:cNvPr id="725" name="Shape 725"/>
              <p:cNvSpPr/>
              <p:nvPr/>
            </p:nvSpPr>
            <p:spPr>
              <a:xfrm>
                <a:off x="2290378" y="858363"/>
                <a:ext cx="352354" cy="659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211" y="2479"/>
                    </a:lnTo>
                    <a:lnTo>
                      <a:pt x="17707" y="8610"/>
                    </a:lnTo>
                    <a:lnTo>
                      <a:pt x="21600" y="13835"/>
                    </a:lnTo>
                    <a:lnTo>
                      <a:pt x="15023" y="16821"/>
                    </a:lnTo>
                    <a:lnTo>
                      <a:pt x="7452" y="21600"/>
                    </a:lnTo>
                    <a:lnTo>
                      <a:pt x="7452" y="15979"/>
                    </a:lnTo>
                    <a:lnTo>
                      <a:pt x="11673" y="13231"/>
                    </a:lnTo>
                    <a:lnTo>
                      <a:pt x="10020" y="6302"/>
                    </a:lnTo>
                    <a:lnTo>
                      <a:pt x="2278" y="38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 sz="900"/>
              </a:p>
            </p:txBody>
          </p:sp>
          <p:sp>
            <p:nvSpPr>
              <p:cNvPr id="726" name="Shape 726"/>
              <p:cNvSpPr/>
              <p:nvPr/>
            </p:nvSpPr>
            <p:spPr>
              <a:xfrm>
                <a:off x="4046432" y="640520"/>
                <a:ext cx="262488" cy="5815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324" y="0"/>
                    </a:moveTo>
                    <a:lnTo>
                      <a:pt x="21600" y="9985"/>
                    </a:lnTo>
                    <a:lnTo>
                      <a:pt x="17603" y="21600"/>
                    </a:lnTo>
                    <a:lnTo>
                      <a:pt x="12276" y="12121"/>
                    </a:lnTo>
                    <a:lnTo>
                      <a:pt x="6056" y="20124"/>
                    </a:lnTo>
                    <a:lnTo>
                      <a:pt x="2168" y="16986"/>
                    </a:lnTo>
                    <a:lnTo>
                      <a:pt x="0" y="5371"/>
                    </a:lnTo>
                    <a:lnTo>
                      <a:pt x="7780" y="7554"/>
                    </a:lnTo>
                    <a:lnTo>
                      <a:pt x="16324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 sz="900"/>
              </a:p>
            </p:txBody>
          </p:sp>
          <p:sp>
            <p:nvSpPr>
              <p:cNvPr id="727" name="Shape 727"/>
              <p:cNvSpPr/>
              <p:nvPr/>
            </p:nvSpPr>
            <p:spPr>
              <a:xfrm>
                <a:off x="4052202" y="1461137"/>
                <a:ext cx="142991" cy="2160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89" h="21600" extrusionOk="0">
                    <a:moveTo>
                      <a:pt x="5796" y="0"/>
                    </a:moveTo>
                    <a:cubicBezTo>
                      <a:pt x="5796" y="0"/>
                      <a:pt x="-4011" y="16745"/>
                      <a:pt x="1889" y="18362"/>
                    </a:cubicBezTo>
                    <a:cubicBezTo>
                      <a:pt x="7790" y="19978"/>
                      <a:pt x="13683" y="21600"/>
                      <a:pt x="13683" y="21600"/>
                    </a:cubicBezTo>
                    <a:lnTo>
                      <a:pt x="17589" y="10931"/>
                    </a:lnTo>
                    <a:lnTo>
                      <a:pt x="579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 sz="900"/>
              </a:p>
            </p:txBody>
          </p:sp>
          <p:sp>
            <p:nvSpPr>
              <p:cNvPr id="728" name="Shape 728"/>
              <p:cNvSpPr/>
              <p:nvPr/>
            </p:nvSpPr>
            <p:spPr>
              <a:xfrm>
                <a:off x="4629757" y="1007704"/>
                <a:ext cx="307847" cy="472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829"/>
                    </a:moveTo>
                    <a:lnTo>
                      <a:pt x="21600" y="21600"/>
                    </a:lnTo>
                    <a:lnTo>
                      <a:pt x="8346" y="0"/>
                    </a:lnTo>
                    <a:lnTo>
                      <a:pt x="0" y="1829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 sz="900"/>
              </a:p>
            </p:txBody>
          </p:sp>
          <p:sp>
            <p:nvSpPr>
              <p:cNvPr id="729" name="Shape 729"/>
              <p:cNvSpPr/>
              <p:nvPr/>
            </p:nvSpPr>
            <p:spPr>
              <a:xfrm>
                <a:off x="5926593" y="2257078"/>
                <a:ext cx="598688" cy="7734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013" y="3264"/>
                    </a:moveTo>
                    <a:lnTo>
                      <a:pt x="6013" y="0"/>
                    </a:lnTo>
                    <a:lnTo>
                      <a:pt x="0" y="0"/>
                    </a:lnTo>
                    <a:lnTo>
                      <a:pt x="0" y="7810"/>
                    </a:lnTo>
                    <a:lnTo>
                      <a:pt x="1168" y="13809"/>
                    </a:lnTo>
                    <a:lnTo>
                      <a:pt x="7525" y="18636"/>
                    </a:lnTo>
                    <a:lnTo>
                      <a:pt x="11302" y="21600"/>
                    </a:lnTo>
                    <a:lnTo>
                      <a:pt x="18336" y="20561"/>
                    </a:lnTo>
                    <a:lnTo>
                      <a:pt x="21015" y="18034"/>
                    </a:lnTo>
                    <a:lnTo>
                      <a:pt x="21600" y="12789"/>
                    </a:lnTo>
                    <a:lnTo>
                      <a:pt x="20042" y="7525"/>
                    </a:lnTo>
                    <a:lnTo>
                      <a:pt x="18312" y="14961"/>
                    </a:lnTo>
                    <a:lnTo>
                      <a:pt x="16754" y="17604"/>
                    </a:lnTo>
                    <a:lnTo>
                      <a:pt x="15587" y="10531"/>
                    </a:lnTo>
                    <a:lnTo>
                      <a:pt x="12734" y="7550"/>
                    </a:lnTo>
                    <a:lnTo>
                      <a:pt x="8086" y="11605"/>
                    </a:lnTo>
                    <a:lnTo>
                      <a:pt x="5967" y="9983"/>
                    </a:lnTo>
                    <a:lnTo>
                      <a:pt x="11543" y="3868"/>
                    </a:lnTo>
                    <a:lnTo>
                      <a:pt x="8498" y="1944"/>
                    </a:lnTo>
                    <a:lnTo>
                      <a:pt x="6013" y="3264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 sz="900"/>
              </a:p>
            </p:txBody>
          </p:sp>
          <p:sp>
            <p:nvSpPr>
              <p:cNvPr id="730" name="Shape 730"/>
              <p:cNvSpPr/>
              <p:nvPr/>
            </p:nvSpPr>
            <p:spPr>
              <a:xfrm>
                <a:off x="6431593" y="2273063"/>
                <a:ext cx="325331" cy="7019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780" y="7588"/>
                    </a:lnTo>
                    <a:lnTo>
                      <a:pt x="12856" y="15861"/>
                    </a:lnTo>
                    <a:lnTo>
                      <a:pt x="13888" y="21102"/>
                    </a:lnTo>
                    <a:lnTo>
                      <a:pt x="20524" y="21600"/>
                    </a:lnTo>
                    <a:cubicBezTo>
                      <a:pt x="20524" y="21600"/>
                      <a:pt x="21600" y="15450"/>
                      <a:pt x="21600" y="13993"/>
                    </a:cubicBezTo>
                    <a:cubicBezTo>
                      <a:pt x="21600" y="12536"/>
                      <a:pt x="21600" y="6404"/>
                      <a:pt x="21600" y="6404"/>
                    </a:cubicBezTo>
                    <a:lnTo>
                      <a:pt x="15150" y="3432"/>
                    </a:lnTo>
                    <a:lnTo>
                      <a:pt x="8829" y="24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 sz="900"/>
              </a:p>
            </p:txBody>
          </p:sp>
          <p:sp>
            <p:nvSpPr>
              <p:cNvPr id="731" name="Shape 731"/>
              <p:cNvSpPr/>
              <p:nvPr/>
            </p:nvSpPr>
            <p:spPr>
              <a:xfrm>
                <a:off x="4378017" y="755520"/>
                <a:ext cx="210089" cy="6498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94" y="0"/>
                    </a:moveTo>
                    <a:lnTo>
                      <a:pt x="0" y="15424"/>
                    </a:lnTo>
                    <a:lnTo>
                      <a:pt x="10769" y="16501"/>
                    </a:lnTo>
                    <a:lnTo>
                      <a:pt x="10144" y="21600"/>
                    </a:lnTo>
                    <a:lnTo>
                      <a:pt x="21600" y="20523"/>
                    </a:lnTo>
                    <a:lnTo>
                      <a:pt x="10925" y="9411"/>
                    </a:lnTo>
                    <a:lnTo>
                      <a:pt x="4994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6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 sz="900"/>
              </a:p>
            </p:txBody>
          </p:sp>
        </p:grpSp>
        <p:sp>
          <p:nvSpPr>
            <p:cNvPr id="733" name="Shape 733"/>
            <p:cNvSpPr/>
            <p:nvPr/>
          </p:nvSpPr>
          <p:spPr>
            <a:xfrm>
              <a:off x="3364071" y="1776645"/>
              <a:ext cx="2441728" cy="1430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" y="11035"/>
                  </a:moveTo>
                  <a:lnTo>
                    <a:pt x="309" y="21600"/>
                  </a:lnTo>
                  <a:lnTo>
                    <a:pt x="2131" y="21355"/>
                  </a:lnTo>
                  <a:cubicBezTo>
                    <a:pt x="2131" y="21355"/>
                    <a:pt x="4206" y="20144"/>
                    <a:pt x="4505" y="20144"/>
                  </a:cubicBezTo>
                  <a:cubicBezTo>
                    <a:pt x="4805" y="20144"/>
                    <a:pt x="8166" y="20144"/>
                    <a:pt x="8166" y="20144"/>
                  </a:cubicBezTo>
                  <a:lnTo>
                    <a:pt x="11012" y="20389"/>
                  </a:lnTo>
                  <a:lnTo>
                    <a:pt x="14756" y="20155"/>
                  </a:lnTo>
                  <a:lnTo>
                    <a:pt x="17188" y="19910"/>
                  </a:lnTo>
                  <a:lnTo>
                    <a:pt x="20084" y="19665"/>
                  </a:lnTo>
                  <a:lnTo>
                    <a:pt x="20084" y="18454"/>
                  </a:lnTo>
                  <a:lnTo>
                    <a:pt x="21600" y="16673"/>
                  </a:lnTo>
                  <a:lnTo>
                    <a:pt x="20683" y="13598"/>
                  </a:lnTo>
                  <a:lnTo>
                    <a:pt x="18149" y="9536"/>
                  </a:lnTo>
                  <a:lnTo>
                    <a:pt x="18862" y="14412"/>
                  </a:lnTo>
                  <a:lnTo>
                    <a:pt x="19505" y="15360"/>
                  </a:lnTo>
                  <a:lnTo>
                    <a:pt x="18793" y="16969"/>
                  </a:lnTo>
                  <a:lnTo>
                    <a:pt x="17888" y="16633"/>
                  </a:lnTo>
                  <a:lnTo>
                    <a:pt x="16825" y="15259"/>
                  </a:lnTo>
                  <a:lnTo>
                    <a:pt x="15762" y="16236"/>
                  </a:lnTo>
                  <a:lnTo>
                    <a:pt x="15310" y="17213"/>
                  </a:lnTo>
                  <a:lnTo>
                    <a:pt x="12865" y="17295"/>
                  </a:lnTo>
                  <a:cubicBezTo>
                    <a:pt x="12865" y="17295"/>
                    <a:pt x="12521" y="15656"/>
                    <a:pt x="12967" y="15187"/>
                  </a:cubicBezTo>
                  <a:cubicBezTo>
                    <a:pt x="13413" y="14718"/>
                    <a:pt x="14285" y="14240"/>
                    <a:pt x="14686" y="14240"/>
                  </a:cubicBezTo>
                  <a:cubicBezTo>
                    <a:pt x="15088" y="14240"/>
                    <a:pt x="15699" y="13099"/>
                    <a:pt x="15699" y="13099"/>
                  </a:cubicBezTo>
                  <a:lnTo>
                    <a:pt x="15546" y="11236"/>
                  </a:lnTo>
                  <a:lnTo>
                    <a:pt x="12949" y="10748"/>
                  </a:lnTo>
                  <a:lnTo>
                    <a:pt x="12796" y="8875"/>
                  </a:lnTo>
                  <a:lnTo>
                    <a:pt x="11020" y="7908"/>
                  </a:lnTo>
                  <a:cubicBezTo>
                    <a:pt x="11020" y="7908"/>
                    <a:pt x="11166" y="8693"/>
                    <a:pt x="11313" y="9100"/>
                  </a:cubicBezTo>
                  <a:cubicBezTo>
                    <a:pt x="11460" y="9507"/>
                    <a:pt x="11912" y="12907"/>
                    <a:pt x="11912" y="12907"/>
                  </a:cubicBezTo>
                  <a:lnTo>
                    <a:pt x="11453" y="16298"/>
                  </a:lnTo>
                  <a:lnTo>
                    <a:pt x="10129" y="17418"/>
                  </a:lnTo>
                  <a:cubicBezTo>
                    <a:pt x="10129" y="17418"/>
                    <a:pt x="9524" y="17390"/>
                    <a:pt x="9524" y="16197"/>
                  </a:cubicBezTo>
                  <a:cubicBezTo>
                    <a:pt x="9524" y="15005"/>
                    <a:pt x="9524" y="14272"/>
                    <a:pt x="9524" y="14272"/>
                  </a:cubicBezTo>
                  <a:cubicBezTo>
                    <a:pt x="9524" y="14272"/>
                    <a:pt x="8754" y="13549"/>
                    <a:pt x="8149" y="13549"/>
                  </a:cubicBezTo>
                  <a:cubicBezTo>
                    <a:pt x="8149" y="13549"/>
                    <a:pt x="7245" y="11758"/>
                    <a:pt x="7092" y="11116"/>
                  </a:cubicBezTo>
                  <a:cubicBezTo>
                    <a:pt x="6940" y="10474"/>
                    <a:pt x="6679" y="9569"/>
                    <a:pt x="6227" y="8602"/>
                  </a:cubicBezTo>
                  <a:cubicBezTo>
                    <a:pt x="5775" y="7634"/>
                    <a:pt x="5316" y="6648"/>
                    <a:pt x="5316" y="6169"/>
                  </a:cubicBezTo>
                  <a:cubicBezTo>
                    <a:pt x="5316" y="5689"/>
                    <a:pt x="5322" y="3267"/>
                    <a:pt x="4870" y="3267"/>
                  </a:cubicBezTo>
                  <a:cubicBezTo>
                    <a:pt x="4418" y="3267"/>
                    <a:pt x="2992" y="4162"/>
                    <a:pt x="2992" y="4162"/>
                  </a:cubicBezTo>
                  <a:lnTo>
                    <a:pt x="2178" y="5953"/>
                  </a:lnTo>
                  <a:lnTo>
                    <a:pt x="1222" y="5436"/>
                  </a:lnTo>
                  <a:lnTo>
                    <a:pt x="0" y="0"/>
                  </a:lnTo>
                  <a:lnTo>
                    <a:pt x="316" y="11035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</p:grpSp>
      <p:sp>
        <p:nvSpPr>
          <p:cNvPr id="735" name="Shape 73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6602722" y="2215123"/>
            <a:ext cx="2394656" cy="335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01" h="16978" extrusionOk="0">
                <a:moveTo>
                  <a:pt x="3161" y="0"/>
                </a:moveTo>
                <a:cubicBezTo>
                  <a:pt x="3161" y="0"/>
                  <a:pt x="-1421" y="5515"/>
                  <a:pt x="6377" y="10491"/>
                </a:cubicBezTo>
                <a:cubicBezTo>
                  <a:pt x="14175" y="15467"/>
                  <a:pt x="19701" y="12322"/>
                  <a:pt x="19701" y="12322"/>
                </a:cubicBezTo>
                <a:cubicBezTo>
                  <a:pt x="19701" y="12322"/>
                  <a:pt x="6838" y="21600"/>
                  <a:pt x="2470" y="13963"/>
                </a:cubicBezTo>
                <a:cubicBezTo>
                  <a:pt x="-1899" y="6326"/>
                  <a:pt x="295" y="1072"/>
                  <a:pt x="3161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900"/>
          </a:p>
        </p:txBody>
      </p:sp>
      <p:sp>
        <p:nvSpPr>
          <p:cNvPr id="736" name="Shape 736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8461406" y="2267382"/>
            <a:ext cx="2668865" cy="364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03" h="20158" extrusionOk="0">
                <a:moveTo>
                  <a:pt x="7" y="20157"/>
                </a:moveTo>
                <a:cubicBezTo>
                  <a:pt x="-396" y="20298"/>
                  <a:pt x="18426" y="9937"/>
                  <a:pt x="17517" y="4317"/>
                </a:cubicBezTo>
                <a:cubicBezTo>
                  <a:pt x="16607" y="-1302"/>
                  <a:pt x="16548" y="176"/>
                  <a:pt x="16548" y="176"/>
                </a:cubicBezTo>
                <a:cubicBezTo>
                  <a:pt x="16548" y="176"/>
                  <a:pt x="18797" y="575"/>
                  <a:pt x="18816" y="3608"/>
                </a:cubicBezTo>
                <a:cubicBezTo>
                  <a:pt x="18835" y="6642"/>
                  <a:pt x="21204" y="12710"/>
                  <a:pt x="7" y="20157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900"/>
          </a:p>
        </p:txBody>
      </p:sp>
      <p:sp>
        <p:nvSpPr>
          <p:cNvPr id="737" name="Shape 73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7707457" y="2655425"/>
            <a:ext cx="2630953" cy="155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6" h="11685" extrusionOk="0">
                <a:moveTo>
                  <a:pt x="12" y="6066"/>
                </a:moveTo>
                <a:cubicBezTo>
                  <a:pt x="-334" y="5624"/>
                  <a:pt x="7152" y="10914"/>
                  <a:pt x="13688" y="6066"/>
                </a:cubicBezTo>
                <a:cubicBezTo>
                  <a:pt x="20224" y="1217"/>
                  <a:pt x="21266" y="0"/>
                  <a:pt x="21266" y="0"/>
                </a:cubicBezTo>
                <a:cubicBezTo>
                  <a:pt x="21266" y="0"/>
                  <a:pt x="12181" y="21600"/>
                  <a:pt x="12" y="6066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900"/>
          </a:p>
        </p:txBody>
      </p:sp>
      <p:grpSp>
        <p:nvGrpSpPr>
          <p:cNvPr id="751" name="Group 75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GrpSpPr/>
          <p:nvPr/>
        </p:nvGrpSpPr>
        <p:grpSpPr>
          <a:xfrm>
            <a:off x="10946131" y="1861821"/>
            <a:ext cx="869951" cy="521061"/>
            <a:chOff x="0" y="0"/>
            <a:chExt cx="1739900" cy="1042120"/>
          </a:xfrm>
        </p:grpSpPr>
        <p:sp>
          <p:nvSpPr>
            <p:cNvPr id="738" name="Shape 738"/>
            <p:cNvSpPr/>
            <p:nvPr/>
          </p:nvSpPr>
          <p:spPr>
            <a:xfrm>
              <a:off x="0" y="0"/>
              <a:ext cx="1739901" cy="1042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847"/>
                  </a:moveTo>
                  <a:lnTo>
                    <a:pt x="1796" y="20374"/>
                  </a:lnTo>
                  <a:cubicBezTo>
                    <a:pt x="1796" y="20374"/>
                    <a:pt x="3515" y="20662"/>
                    <a:pt x="3610" y="20764"/>
                  </a:cubicBezTo>
                  <a:cubicBezTo>
                    <a:pt x="3704" y="20865"/>
                    <a:pt x="5402" y="20971"/>
                    <a:pt x="5402" y="20971"/>
                  </a:cubicBezTo>
                  <a:cubicBezTo>
                    <a:pt x="5402" y="20971"/>
                    <a:pt x="6612" y="21078"/>
                    <a:pt x="6708" y="21078"/>
                  </a:cubicBezTo>
                  <a:cubicBezTo>
                    <a:pt x="6804" y="21078"/>
                    <a:pt x="8782" y="21219"/>
                    <a:pt x="8782" y="21219"/>
                  </a:cubicBezTo>
                  <a:lnTo>
                    <a:pt x="9857" y="21529"/>
                  </a:lnTo>
                  <a:lnTo>
                    <a:pt x="10574" y="21600"/>
                  </a:lnTo>
                  <a:lnTo>
                    <a:pt x="14169" y="21356"/>
                  </a:lnTo>
                  <a:lnTo>
                    <a:pt x="15332" y="21144"/>
                  </a:lnTo>
                  <a:cubicBezTo>
                    <a:pt x="15332" y="21144"/>
                    <a:pt x="16084" y="20932"/>
                    <a:pt x="16213" y="20932"/>
                  </a:cubicBezTo>
                  <a:cubicBezTo>
                    <a:pt x="16342" y="20932"/>
                    <a:pt x="17466" y="20932"/>
                    <a:pt x="17466" y="20932"/>
                  </a:cubicBezTo>
                  <a:cubicBezTo>
                    <a:pt x="17466" y="20932"/>
                    <a:pt x="18449" y="21034"/>
                    <a:pt x="18578" y="20932"/>
                  </a:cubicBezTo>
                  <a:cubicBezTo>
                    <a:pt x="18707" y="20830"/>
                    <a:pt x="19606" y="20826"/>
                    <a:pt x="19688" y="20724"/>
                  </a:cubicBezTo>
                  <a:cubicBezTo>
                    <a:pt x="19769" y="20622"/>
                    <a:pt x="20916" y="20551"/>
                    <a:pt x="20916" y="20551"/>
                  </a:cubicBezTo>
                  <a:lnTo>
                    <a:pt x="21600" y="20232"/>
                  </a:lnTo>
                  <a:lnTo>
                    <a:pt x="21354" y="18157"/>
                  </a:lnTo>
                  <a:cubicBezTo>
                    <a:pt x="21354" y="18157"/>
                    <a:pt x="21094" y="16985"/>
                    <a:pt x="21000" y="16299"/>
                  </a:cubicBezTo>
                  <a:cubicBezTo>
                    <a:pt x="20906" y="15612"/>
                    <a:pt x="20418" y="14559"/>
                    <a:pt x="20418" y="14559"/>
                  </a:cubicBezTo>
                  <a:lnTo>
                    <a:pt x="19800" y="14134"/>
                  </a:lnTo>
                  <a:lnTo>
                    <a:pt x="19543" y="14343"/>
                  </a:lnTo>
                  <a:lnTo>
                    <a:pt x="19072" y="13930"/>
                  </a:lnTo>
                  <a:lnTo>
                    <a:pt x="18290" y="13718"/>
                  </a:lnTo>
                  <a:lnTo>
                    <a:pt x="17870" y="12700"/>
                  </a:lnTo>
                  <a:lnTo>
                    <a:pt x="17151" y="12382"/>
                  </a:lnTo>
                  <a:lnTo>
                    <a:pt x="16637" y="11408"/>
                  </a:lnTo>
                  <a:lnTo>
                    <a:pt x="15904" y="11514"/>
                  </a:lnTo>
                  <a:lnTo>
                    <a:pt x="15562" y="10328"/>
                  </a:lnTo>
                  <a:lnTo>
                    <a:pt x="15243" y="9841"/>
                  </a:lnTo>
                  <a:lnTo>
                    <a:pt x="14491" y="6253"/>
                  </a:lnTo>
                  <a:lnTo>
                    <a:pt x="14002" y="6358"/>
                  </a:lnTo>
                  <a:lnTo>
                    <a:pt x="13662" y="4823"/>
                  </a:lnTo>
                  <a:lnTo>
                    <a:pt x="12858" y="3840"/>
                  </a:lnTo>
                  <a:lnTo>
                    <a:pt x="12275" y="4752"/>
                  </a:lnTo>
                  <a:lnTo>
                    <a:pt x="11967" y="4858"/>
                  </a:lnTo>
                  <a:lnTo>
                    <a:pt x="11740" y="2385"/>
                  </a:lnTo>
                  <a:lnTo>
                    <a:pt x="10943" y="1960"/>
                  </a:lnTo>
                  <a:lnTo>
                    <a:pt x="10315" y="739"/>
                  </a:lnTo>
                  <a:lnTo>
                    <a:pt x="9612" y="0"/>
                  </a:lnTo>
                  <a:cubicBezTo>
                    <a:pt x="9612" y="0"/>
                    <a:pt x="9090" y="106"/>
                    <a:pt x="9008" y="212"/>
                  </a:cubicBezTo>
                  <a:cubicBezTo>
                    <a:pt x="8926" y="319"/>
                    <a:pt x="8603" y="810"/>
                    <a:pt x="8603" y="810"/>
                  </a:cubicBezTo>
                  <a:lnTo>
                    <a:pt x="7955" y="1124"/>
                  </a:lnTo>
                  <a:lnTo>
                    <a:pt x="6981" y="2362"/>
                  </a:lnTo>
                  <a:lnTo>
                    <a:pt x="6493" y="3876"/>
                  </a:lnTo>
                  <a:lnTo>
                    <a:pt x="5877" y="4398"/>
                  </a:lnTo>
                  <a:lnTo>
                    <a:pt x="5571" y="4154"/>
                  </a:lnTo>
                  <a:lnTo>
                    <a:pt x="5168" y="4469"/>
                  </a:lnTo>
                  <a:lnTo>
                    <a:pt x="4513" y="8919"/>
                  </a:lnTo>
                  <a:lnTo>
                    <a:pt x="4275" y="10220"/>
                  </a:lnTo>
                  <a:lnTo>
                    <a:pt x="3835" y="10605"/>
                  </a:lnTo>
                  <a:lnTo>
                    <a:pt x="3362" y="10181"/>
                  </a:lnTo>
                  <a:lnTo>
                    <a:pt x="3022" y="10181"/>
                  </a:lnTo>
                  <a:lnTo>
                    <a:pt x="2454" y="10464"/>
                  </a:lnTo>
                  <a:lnTo>
                    <a:pt x="2227" y="10955"/>
                  </a:lnTo>
                  <a:lnTo>
                    <a:pt x="1932" y="11729"/>
                  </a:lnTo>
                  <a:lnTo>
                    <a:pt x="1592" y="12637"/>
                  </a:lnTo>
                  <a:lnTo>
                    <a:pt x="73" y="18463"/>
                  </a:lnTo>
                  <a:lnTo>
                    <a:pt x="0" y="19847"/>
                  </a:lnTo>
                  <a:close/>
                </a:path>
              </a:pathLst>
            </a:custGeom>
            <a:solidFill>
              <a:schemeClr val="accent6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739" name="Shape 739"/>
            <p:cNvSpPr/>
            <p:nvPr/>
          </p:nvSpPr>
          <p:spPr>
            <a:xfrm>
              <a:off x="1217" y="236760"/>
              <a:ext cx="803822" cy="775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77" y="21600"/>
                  </a:moveTo>
                  <a:cubicBezTo>
                    <a:pt x="21277" y="21600"/>
                    <a:pt x="5549" y="20459"/>
                    <a:pt x="3142" y="19936"/>
                  </a:cubicBezTo>
                  <a:cubicBezTo>
                    <a:pt x="736" y="19414"/>
                    <a:pt x="0" y="19271"/>
                    <a:pt x="0" y="19271"/>
                  </a:cubicBezTo>
                  <a:cubicBezTo>
                    <a:pt x="0" y="19271"/>
                    <a:pt x="1364" y="18113"/>
                    <a:pt x="1875" y="17839"/>
                  </a:cubicBezTo>
                  <a:cubicBezTo>
                    <a:pt x="2385" y="17566"/>
                    <a:pt x="3763" y="15813"/>
                    <a:pt x="3763" y="15813"/>
                  </a:cubicBezTo>
                  <a:lnTo>
                    <a:pt x="4606" y="13727"/>
                  </a:lnTo>
                  <a:lnTo>
                    <a:pt x="3941" y="13067"/>
                  </a:lnTo>
                  <a:cubicBezTo>
                    <a:pt x="3941" y="13067"/>
                    <a:pt x="2385" y="15349"/>
                    <a:pt x="2177" y="15628"/>
                  </a:cubicBezTo>
                  <a:cubicBezTo>
                    <a:pt x="1968" y="15907"/>
                    <a:pt x="763" y="17185"/>
                    <a:pt x="763" y="17185"/>
                  </a:cubicBezTo>
                  <a:lnTo>
                    <a:pt x="3099" y="12729"/>
                  </a:lnTo>
                  <a:cubicBezTo>
                    <a:pt x="3099" y="12729"/>
                    <a:pt x="3692" y="11345"/>
                    <a:pt x="3799" y="11065"/>
                  </a:cubicBezTo>
                  <a:cubicBezTo>
                    <a:pt x="3905" y="10786"/>
                    <a:pt x="4535" y="9598"/>
                    <a:pt x="4535" y="9598"/>
                  </a:cubicBezTo>
                  <a:lnTo>
                    <a:pt x="5019" y="10014"/>
                  </a:lnTo>
                  <a:lnTo>
                    <a:pt x="5444" y="8927"/>
                  </a:lnTo>
                  <a:lnTo>
                    <a:pt x="6073" y="9444"/>
                  </a:lnTo>
                  <a:lnTo>
                    <a:pt x="6486" y="8641"/>
                  </a:lnTo>
                  <a:lnTo>
                    <a:pt x="6805" y="9866"/>
                  </a:lnTo>
                  <a:cubicBezTo>
                    <a:pt x="6805" y="9866"/>
                    <a:pt x="5710" y="11559"/>
                    <a:pt x="5604" y="11934"/>
                  </a:cubicBezTo>
                  <a:cubicBezTo>
                    <a:pt x="5498" y="12309"/>
                    <a:pt x="5710" y="13575"/>
                    <a:pt x="5710" y="13575"/>
                  </a:cubicBezTo>
                  <a:lnTo>
                    <a:pt x="6588" y="13480"/>
                  </a:lnTo>
                  <a:lnTo>
                    <a:pt x="6783" y="11310"/>
                  </a:lnTo>
                  <a:lnTo>
                    <a:pt x="7762" y="11168"/>
                  </a:lnTo>
                  <a:lnTo>
                    <a:pt x="8676" y="11917"/>
                  </a:lnTo>
                  <a:lnTo>
                    <a:pt x="9101" y="10556"/>
                  </a:lnTo>
                  <a:lnTo>
                    <a:pt x="9341" y="9449"/>
                  </a:lnTo>
                  <a:cubicBezTo>
                    <a:pt x="9341" y="9449"/>
                    <a:pt x="10502" y="9883"/>
                    <a:pt x="10502" y="10156"/>
                  </a:cubicBezTo>
                  <a:cubicBezTo>
                    <a:pt x="10502" y="10430"/>
                    <a:pt x="9119" y="12290"/>
                    <a:pt x="8942" y="12664"/>
                  </a:cubicBezTo>
                  <a:cubicBezTo>
                    <a:pt x="8765" y="13039"/>
                    <a:pt x="8340" y="13752"/>
                    <a:pt x="8340" y="14311"/>
                  </a:cubicBezTo>
                  <a:cubicBezTo>
                    <a:pt x="8340" y="14869"/>
                    <a:pt x="8690" y="15154"/>
                    <a:pt x="8690" y="15154"/>
                  </a:cubicBezTo>
                  <a:lnTo>
                    <a:pt x="9962" y="12706"/>
                  </a:lnTo>
                  <a:lnTo>
                    <a:pt x="10871" y="11951"/>
                  </a:lnTo>
                  <a:cubicBezTo>
                    <a:pt x="10871" y="11951"/>
                    <a:pt x="11261" y="11655"/>
                    <a:pt x="11363" y="11381"/>
                  </a:cubicBezTo>
                  <a:cubicBezTo>
                    <a:pt x="11465" y="11107"/>
                    <a:pt x="12383" y="10067"/>
                    <a:pt x="12383" y="10067"/>
                  </a:cubicBezTo>
                  <a:lnTo>
                    <a:pt x="13513" y="7951"/>
                  </a:lnTo>
                  <a:cubicBezTo>
                    <a:pt x="13513" y="7951"/>
                    <a:pt x="13895" y="7143"/>
                    <a:pt x="13615" y="7143"/>
                  </a:cubicBezTo>
                  <a:cubicBezTo>
                    <a:pt x="13335" y="7143"/>
                    <a:pt x="11780" y="7001"/>
                    <a:pt x="11780" y="7001"/>
                  </a:cubicBezTo>
                  <a:lnTo>
                    <a:pt x="9905" y="6858"/>
                  </a:lnTo>
                  <a:cubicBezTo>
                    <a:pt x="9905" y="6858"/>
                    <a:pt x="10579" y="1214"/>
                    <a:pt x="11177" y="607"/>
                  </a:cubicBezTo>
                  <a:cubicBezTo>
                    <a:pt x="11776" y="0"/>
                    <a:pt x="12051" y="0"/>
                    <a:pt x="12051" y="0"/>
                  </a:cubicBezTo>
                  <a:lnTo>
                    <a:pt x="11838" y="1213"/>
                  </a:lnTo>
                  <a:lnTo>
                    <a:pt x="12259" y="1629"/>
                  </a:lnTo>
                  <a:lnTo>
                    <a:pt x="12751" y="1107"/>
                  </a:lnTo>
                  <a:lnTo>
                    <a:pt x="13177" y="114"/>
                  </a:lnTo>
                  <a:lnTo>
                    <a:pt x="13696" y="399"/>
                  </a:lnTo>
                  <a:lnTo>
                    <a:pt x="14507" y="263"/>
                  </a:lnTo>
                  <a:lnTo>
                    <a:pt x="13881" y="1565"/>
                  </a:lnTo>
                  <a:lnTo>
                    <a:pt x="14369" y="1939"/>
                  </a:lnTo>
                  <a:lnTo>
                    <a:pt x="14157" y="3027"/>
                  </a:lnTo>
                  <a:lnTo>
                    <a:pt x="13452" y="3918"/>
                  </a:lnTo>
                  <a:lnTo>
                    <a:pt x="13554" y="5054"/>
                  </a:lnTo>
                  <a:lnTo>
                    <a:pt x="14073" y="4769"/>
                  </a:lnTo>
                  <a:lnTo>
                    <a:pt x="14774" y="3206"/>
                  </a:lnTo>
                  <a:lnTo>
                    <a:pt x="15053" y="4383"/>
                  </a:lnTo>
                  <a:lnTo>
                    <a:pt x="14521" y="6510"/>
                  </a:lnTo>
                  <a:lnTo>
                    <a:pt x="13435" y="9482"/>
                  </a:lnTo>
                  <a:lnTo>
                    <a:pt x="13151" y="11122"/>
                  </a:lnTo>
                  <a:lnTo>
                    <a:pt x="13045" y="12875"/>
                  </a:lnTo>
                  <a:lnTo>
                    <a:pt x="14774" y="11788"/>
                  </a:lnTo>
                  <a:lnTo>
                    <a:pt x="14774" y="10659"/>
                  </a:lnTo>
                  <a:lnTo>
                    <a:pt x="15341" y="8995"/>
                  </a:lnTo>
                  <a:lnTo>
                    <a:pt x="16041" y="8097"/>
                  </a:lnTo>
                  <a:lnTo>
                    <a:pt x="16321" y="7105"/>
                  </a:lnTo>
                  <a:lnTo>
                    <a:pt x="17451" y="5839"/>
                  </a:lnTo>
                  <a:lnTo>
                    <a:pt x="18404" y="6831"/>
                  </a:lnTo>
                  <a:cubicBezTo>
                    <a:pt x="18404" y="6831"/>
                    <a:pt x="18931" y="8447"/>
                    <a:pt x="18829" y="8864"/>
                  </a:cubicBezTo>
                  <a:cubicBezTo>
                    <a:pt x="18727" y="9280"/>
                    <a:pt x="18231" y="10314"/>
                    <a:pt x="18231" y="10314"/>
                  </a:cubicBezTo>
                  <a:cubicBezTo>
                    <a:pt x="18231" y="10314"/>
                    <a:pt x="18443" y="11544"/>
                    <a:pt x="18443" y="11824"/>
                  </a:cubicBezTo>
                  <a:cubicBezTo>
                    <a:pt x="18443" y="12103"/>
                    <a:pt x="18337" y="13417"/>
                    <a:pt x="18337" y="13417"/>
                  </a:cubicBezTo>
                  <a:lnTo>
                    <a:pt x="18762" y="14451"/>
                  </a:lnTo>
                  <a:lnTo>
                    <a:pt x="19081" y="15824"/>
                  </a:lnTo>
                  <a:lnTo>
                    <a:pt x="19959" y="15729"/>
                  </a:lnTo>
                  <a:lnTo>
                    <a:pt x="19959" y="14505"/>
                  </a:lnTo>
                  <a:cubicBezTo>
                    <a:pt x="19959" y="14505"/>
                    <a:pt x="19006" y="13216"/>
                    <a:pt x="19006" y="12942"/>
                  </a:cubicBezTo>
                  <a:cubicBezTo>
                    <a:pt x="19006" y="12668"/>
                    <a:pt x="19499" y="12383"/>
                    <a:pt x="19499" y="12383"/>
                  </a:cubicBezTo>
                  <a:cubicBezTo>
                    <a:pt x="19499" y="12383"/>
                    <a:pt x="20261" y="11592"/>
                    <a:pt x="19880" y="11497"/>
                  </a:cubicBezTo>
                  <a:cubicBezTo>
                    <a:pt x="19499" y="11402"/>
                    <a:pt x="18789" y="10868"/>
                    <a:pt x="18789" y="10594"/>
                  </a:cubicBezTo>
                  <a:cubicBezTo>
                    <a:pt x="18789" y="10320"/>
                    <a:pt x="19742" y="9755"/>
                    <a:pt x="19742" y="9755"/>
                  </a:cubicBezTo>
                  <a:lnTo>
                    <a:pt x="20682" y="10320"/>
                  </a:lnTo>
                  <a:lnTo>
                    <a:pt x="21139" y="9666"/>
                  </a:lnTo>
                  <a:lnTo>
                    <a:pt x="21210" y="13558"/>
                  </a:lnTo>
                  <a:cubicBezTo>
                    <a:pt x="21210" y="13558"/>
                    <a:pt x="21600" y="16219"/>
                    <a:pt x="21600" y="16499"/>
                  </a:cubicBezTo>
                  <a:cubicBezTo>
                    <a:pt x="21600" y="16778"/>
                    <a:pt x="21600" y="20385"/>
                    <a:pt x="21600" y="20385"/>
                  </a:cubicBezTo>
                  <a:lnTo>
                    <a:pt x="21277" y="21600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740" name="Shape 740"/>
            <p:cNvSpPr/>
            <p:nvPr/>
          </p:nvSpPr>
          <p:spPr>
            <a:xfrm>
              <a:off x="781558" y="94907"/>
              <a:ext cx="96994" cy="366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14" y="0"/>
                  </a:moveTo>
                  <a:lnTo>
                    <a:pt x="12196" y="5397"/>
                  </a:lnTo>
                  <a:lnTo>
                    <a:pt x="16312" y="8504"/>
                  </a:lnTo>
                  <a:lnTo>
                    <a:pt x="21600" y="12014"/>
                  </a:lnTo>
                  <a:lnTo>
                    <a:pt x="21600" y="16014"/>
                  </a:lnTo>
                  <a:lnTo>
                    <a:pt x="16312" y="19523"/>
                  </a:lnTo>
                  <a:lnTo>
                    <a:pt x="11644" y="21600"/>
                  </a:lnTo>
                  <a:lnTo>
                    <a:pt x="9037" y="19813"/>
                  </a:lnTo>
                  <a:lnTo>
                    <a:pt x="14289" y="16002"/>
                  </a:lnTo>
                  <a:cubicBezTo>
                    <a:pt x="14289" y="16002"/>
                    <a:pt x="15171" y="13977"/>
                    <a:pt x="15171" y="13386"/>
                  </a:cubicBezTo>
                  <a:cubicBezTo>
                    <a:pt x="15171" y="12795"/>
                    <a:pt x="12563" y="11586"/>
                    <a:pt x="12563" y="10995"/>
                  </a:cubicBezTo>
                  <a:cubicBezTo>
                    <a:pt x="12563" y="10404"/>
                    <a:pt x="4958" y="10493"/>
                    <a:pt x="4958" y="8291"/>
                  </a:cubicBezTo>
                  <a:cubicBezTo>
                    <a:pt x="4958" y="6090"/>
                    <a:pt x="4079" y="4693"/>
                    <a:pt x="4079" y="4693"/>
                  </a:cubicBezTo>
                  <a:lnTo>
                    <a:pt x="0" y="1611"/>
                  </a:lnTo>
                  <a:lnTo>
                    <a:pt x="2314" y="0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741" name="Shape 741"/>
            <p:cNvSpPr/>
            <p:nvPr/>
          </p:nvSpPr>
          <p:spPr>
            <a:xfrm>
              <a:off x="765409" y="297899"/>
              <a:ext cx="52453" cy="168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28" y="655"/>
                  </a:moveTo>
                  <a:lnTo>
                    <a:pt x="21600" y="0"/>
                  </a:lnTo>
                  <a:lnTo>
                    <a:pt x="21600" y="6954"/>
                  </a:lnTo>
                  <a:lnTo>
                    <a:pt x="13997" y="21600"/>
                  </a:lnTo>
                  <a:lnTo>
                    <a:pt x="0" y="17851"/>
                  </a:lnTo>
                  <a:lnTo>
                    <a:pt x="1626" y="2821"/>
                  </a:lnTo>
                  <a:lnTo>
                    <a:pt x="5366" y="13251"/>
                  </a:lnTo>
                  <a:lnTo>
                    <a:pt x="11210" y="7225"/>
                  </a:lnTo>
                  <a:lnTo>
                    <a:pt x="10928" y="655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742" name="Shape 742"/>
            <p:cNvSpPr/>
            <p:nvPr/>
          </p:nvSpPr>
          <p:spPr>
            <a:xfrm>
              <a:off x="660608" y="53878"/>
              <a:ext cx="61522" cy="235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78" y="0"/>
                  </a:moveTo>
                  <a:lnTo>
                    <a:pt x="13893" y="7460"/>
                  </a:lnTo>
                  <a:lnTo>
                    <a:pt x="12501" y="12279"/>
                  </a:lnTo>
                  <a:lnTo>
                    <a:pt x="20266" y="14434"/>
                  </a:lnTo>
                  <a:lnTo>
                    <a:pt x="21600" y="21600"/>
                  </a:lnTo>
                  <a:lnTo>
                    <a:pt x="11412" y="17565"/>
                  </a:lnTo>
                  <a:lnTo>
                    <a:pt x="3075" y="12260"/>
                  </a:lnTo>
                  <a:lnTo>
                    <a:pt x="7243" y="7737"/>
                  </a:lnTo>
                  <a:lnTo>
                    <a:pt x="0" y="4974"/>
                  </a:lnTo>
                  <a:lnTo>
                    <a:pt x="4278" y="0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743" name="Shape 743"/>
            <p:cNvSpPr/>
            <p:nvPr/>
          </p:nvSpPr>
          <p:spPr>
            <a:xfrm>
              <a:off x="546977" y="106528"/>
              <a:ext cx="186285" cy="332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86" y="4859"/>
                  </a:moveTo>
                  <a:lnTo>
                    <a:pt x="6884" y="0"/>
                  </a:lnTo>
                  <a:lnTo>
                    <a:pt x="9755" y="5387"/>
                  </a:lnTo>
                  <a:lnTo>
                    <a:pt x="9295" y="10037"/>
                  </a:lnTo>
                  <a:lnTo>
                    <a:pt x="11895" y="12022"/>
                  </a:lnTo>
                  <a:lnTo>
                    <a:pt x="14136" y="8150"/>
                  </a:lnTo>
                  <a:lnTo>
                    <a:pt x="16394" y="11217"/>
                  </a:lnTo>
                  <a:lnTo>
                    <a:pt x="16394" y="14522"/>
                  </a:lnTo>
                  <a:lnTo>
                    <a:pt x="19361" y="14842"/>
                  </a:lnTo>
                  <a:lnTo>
                    <a:pt x="21600" y="14189"/>
                  </a:lnTo>
                  <a:lnTo>
                    <a:pt x="21600" y="18922"/>
                  </a:lnTo>
                  <a:lnTo>
                    <a:pt x="20666" y="21600"/>
                  </a:lnTo>
                  <a:lnTo>
                    <a:pt x="16571" y="19713"/>
                  </a:lnTo>
                  <a:lnTo>
                    <a:pt x="12764" y="15104"/>
                  </a:lnTo>
                  <a:lnTo>
                    <a:pt x="9032" y="12590"/>
                  </a:lnTo>
                  <a:lnTo>
                    <a:pt x="5856" y="8659"/>
                  </a:lnTo>
                  <a:lnTo>
                    <a:pt x="900" y="7451"/>
                  </a:lnTo>
                  <a:lnTo>
                    <a:pt x="0" y="3691"/>
                  </a:lnTo>
                  <a:lnTo>
                    <a:pt x="2564" y="1065"/>
                  </a:lnTo>
                  <a:lnTo>
                    <a:pt x="5986" y="4859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744" name="Shape 744"/>
            <p:cNvSpPr/>
            <p:nvPr/>
          </p:nvSpPr>
          <p:spPr>
            <a:xfrm>
              <a:off x="559860" y="271258"/>
              <a:ext cx="86130" cy="208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211" y="2479"/>
                  </a:lnTo>
                  <a:lnTo>
                    <a:pt x="17707" y="8610"/>
                  </a:lnTo>
                  <a:lnTo>
                    <a:pt x="21600" y="13835"/>
                  </a:lnTo>
                  <a:lnTo>
                    <a:pt x="15023" y="16821"/>
                  </a:lnTo>
                  <a:lnTo>
                    <a:pt x="7452" y="21600"/>
                  </a:lnTo>
                  <a:lnTo>
                    <a:pt x="7452" y="15979"/>
                  </a:lnTo>
                  <a:lnTo>
                    <a:pt x="11673" y="13231"/>
                  </a:lnTo>
                  <a:lnTo>
                    <a:pt x="10020" y="6302"/>
                  </a:lnTo>
                  <a:lnTo>
                    <a:pt x="2278" y="3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745" name="Shape 745"/>
            <p:cNvSpPr/>
            <p:nvPr/>
          </p:nvSpPr>
          <p:spPr>
            <a:xfrm>
              <a:off x="989109" y="202415"/>
              <a:ext cx="64164" cy="183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24" y="0"/>
                  </a:moveTo>
                  <a:lnTo>
                    <a:pt x="21600" y="9985"/>
                  </a:lnTo>
                  <a:lnTo>
                    <a:pt x="17603" y="21600"/>
                  </a:lnTo>
                  <a:lnTo>
                    <a:pt x="12277" y="12121"/>
                  </a:lnTo>
                  <a:lnTo>
                    <a:pt x="6056" y="20124"/>
                  </a:lnTo>
                  <a:lnTo>
                    <a:pt x="2168" y="16986"/>
                  </a:lnTo>
                  <a:lnTo>
                    <a:pt x="0" y="5371"/>
                  </a:lnTo>
                  <a:lnTo>
                    <a:pt x="7780" y="7554"/>
                  </a:lnTo>
                  <a:lnTo>
                    <a:pt x="16324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6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746" name="Shape 746"/>
            <p:cNvSpPr/>
            <p:nvPr/>
          </p:nvSpPr>
          <p:spPr>
            <a:xfrm>
              <a:off x="990521" y="461745"/>
              <a:ext cx="34953" cy="68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89" h="21600" extrusionOk="0">
                  <a:moveTo>
                    <a:pt x="5796" y="0"/>
                  </a:moveTo>
                  <a:cubicBezTo>
                    <a:pt x="5796" y="0"/>
                    <a:pt x="-4011" y="16745"/>
                    <a:pt x="1889" y="18362"/>
                  </a:cubicBezTo>
                  <a:cubicBezTo>
                    <a:pt x="7790" y="19978"/>
                    <a:pt x="13683" y="21600"/>
                    <a:pt x="13683" y="21600"/>
                  </a:cubicBezTo>
                  <a:lnTo>
                    <a:pt x="17589" y="10931"/>
                  </a:lnTo>
                  <a:lnTo>
                    <a:pt x="5796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6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747" name="Shape 747"/>
            <p:cNvSpPr/>
            <p:nvPr/>
          </p:nvSpPr>
          <p:spPr>
            <a:xfrm>
              <a:off x="1131698" y="318452"/>
              <a:ext cx="75251" cy="149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29"/>
                  </a:moveTo>
                  <a:lnTo>
                    <a:pt x="21600" y="21600"/>
                  </a:lnTo>
                  <a:lnTo>
                    <a:pt x="8346" y="0"/>
                  </a:lnTo>
                  <a:lnTo>
                    <a:pt x="0" y="1829"/>
                  </a:lnTo>
                  <a:close/>
                </a:path>
              </a:pathLst>
            </a:custGeom>
            <a:solidFill>
              <a:schemeClr val="bg1">
                <a:lumMod val="95000"/>
                <a:alpha val="6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748" name="Shape 748"/>
            <p:cNvSpPr/>
            <p:nvPr/>
          </p:nvSpPr>
          <p:spPr>
            <a:xfrm>
              <a:off x="1448697" y="713276"/>
              <a:ext cx="146344" cy="244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13" y="3264"/>
                  </a:moveTo>
                  <a:lnTo>
                    <a:pt x="6013" y="0"/>
                  </a:lnTo>
                  <a:lnTo>
                    <a:pt x="0" y="0"/>
                  </a:lnTo>
                  <a:lnTo>
                    <a:pt x="0" y="7810"/>
                  </a:lnTo>
                  <a:lnTo>
                    <a:pt x="1168" y="13809"/>
                  </a:lnTo>
                  <a:lnTo>
                    <a:pt x="7525" y="18636"/>
                  </a:lnTo>
                  <a:lnTo>
                    <a:pt x="11302" y="21600"/>
                  </a:lnTo>
                  <a:lnTo>
                    <a:pt x="18336" y="20561"/>
                  </a:lnTo>
                  <a:lnTo>
                    <a:pt x="21015" y="18034"/>
                  </a:lnTo>
                  <a:lnTo>
                    <a:pt x="21600" y="12789"/>
                  </a:lnTo>
                  <a:lnTo>
                    <a:pt x="20042" y="7525"/>
                  </a:lnTo>
                  <a:lnTo>
                    <a:pt x="18312" y="14961"/>
                  </a:lnTo>
                  <a:lnTo>
                    <a:pt x="16754" y="17604"/>
                  </a:lnTo>
                  <a:lnTo>
                    <a:pt x="15587" y="10531"/>
                  </a:lnTo>
                  <a:lnTo>
                    <a:pt x="12734" y="7550"/>
                  </a:lnTo>
                  <a:lnTo>
                    <a:pt x="8086" y="11605"/>
                  </a:lnTo>
                  <a:lnTo>
                    <a:pt x="5967" y="9983"/>
                  </a:lnTo>
                  <a:lnTo>
                    <a:pt x="11543" y="3868"/>
                  </a:lnTo>
                  <a:lnTo>
                    <a:pt x="8498" y="1944"/>
                  </a:lnTo>
                  <a:lnTo>
                    <a:pt x="6013" y="3264"/>
                  </a:lnTo>
                  <a:close/>
                </a:path>
              </a:pathLst>
            </a:custGeom>
            <a:solidFill>
              <a:schemeClr val="bg1">
                <a:lumMod val="95000"/>
                <a:alpha val="6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749" name="Shape 749"/>
            <p:cNvSpPr/>
            <p:nvPr/>
          </p:nvSpPr>
          <p:spPr>
            <a:xfrm>
              <a:off x="1572139" y="718328"/>
              <a:ext cx="79525" cy="221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780" y="7588"/>
                  </a:lnTo>
                  <a:lnTo>
                    <a:pt x="12856" y="15861"/>
                  </a:lnTo>
                  <a:lnTo>
                    <a:pt x="13888" y="21102"/>
                  </a:lnTo>
                  <a:lnTo>
                    <a:pt x="20524" y="21600"/>
                  </a:lnTo>
                  <a:cubicBezTo>
                    <a:pt x="20524" y="21600"/>
                    <a:pt x="21600" y="15450"/>
                    <a:pt x="21600" y="13993"/>
                  </a:cubicBezTo>
                  <a:cubicBezTo>
                    <a:pt x="21600" y="12536"/>
                    <a:pt x="21600" y="6404"/>
                    <a:pt x="21600" y="6404"/>
                  </a:cubicBezTo>
                  <a:lnTo>
                    <a:pt x="15150" y="3432"/>
                  </a:lnTo>
                  <a:lnTo>
                    <a:pt x="8829" y="24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6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sp>
          <p:nvSpPr>
            <p:cNvPr id="750" name="Shape 750"/>
            <p:cNvSpPr/>
            <p:nvPr/>
          </p:nvSpPr>
          <p:spPr>
            <a:xfrm>
              <a:off x="1070163" y="238757"/>
              <a:ext cx="51355" cy="205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94" y="0"/>
                  </a:moveTo>
                  <a:lnTo>
                    <a:pt x="0" y="15424"/>
                  </a:lnTo>
                  <a:lnTo>
                    <a:pt x="10769" y="16501"/>
                  </a:lnTo>
                  <a:lnTo>
                    <a:pt x="10144" y="21600"/>
                  </a:lnTo>
                  <a:lnTo>
                    <a:pt x="21600" y="20523"/>
                  </a:lnTo>
                  <a:lnTo>
                    <a:pt x="10925" y="9411"/>
                  </a:lnTo>
                  <a:lnTo>
                    <a:pt x="4994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60000"/>
              </a:schemeClr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</p:grpSp>
      <p:sp>
        <p:nvSpPr>
          <p:cNvPr id="716" name="Shape 716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0" y="2235200"/>
            <a:ext cx="12185650" cy="46355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50000"/>
                </a:schemeClr>
              </a:gs>
              <a:gs pos="100000">
                <a:schemeClr val="accent1">
                  <a:alpha val="50000"/>
                </a:schemeClr>
              </a:gs>
            </a:gsLst>
            <a:lin ang="5400000"/>
          </a:gra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292100"/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00" name="Shape 70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731496" y="3429001"/>
            <a:ext cx="10801353" cy="2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701" name="Shape 701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731496" y="4527550"/>
            <a:ext cx="10801353" cy="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80" name="Shape 71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642591" y="458836"/>
            <a:ext cx="2418080" cy="632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sz="4400" dirty="0">
                <a:solidFill>
                  <a:schemeClr val="accent1"/>
                </a:solidFill>
                <a:latin typeface="+mj-lt"/>
              </a:rPr>
              <a:t>项目意义</a:t>
            </a:r>
            <a:endParaRPr lang="zh-CN" sz="4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2" name="Shape 752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>
            <p:custDataLst>
              <p:tags r:id="rId1"/>
            </p:custDataLst>
          </p:nvPr>
        </p:nvSpPr>
        <p:spPr>
          <a:xfrm>
            <a:off x="1466850" y="2776538"/>
            <a:ext cx="2406015" cy="30861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/>
          <a:p>
            <a:pPr lvl="0" algn="l">
              <a:lnSpc>
                <a:spcPct val="70000"/>
              </a:lnSpc>
              <a:defRPr sz="1800"/>
            </a:pPr>
            <a:r>
              <a:rPr lang="zh-CN" sz="2400" b="1">
                <a:solidFill>
                  <a:schemeClr val="tx2">
                    <a:lumMod val="75000"/>
                  </a:schemeClr>
                </a:solidFill>
                <a:ea typeface="宋体" panose="02010600030101010101" pitchFamily="2" charset="-122"/>
                <a:cs typeface="Open Sans Light"/>
                <a:sym typeface="Open Sans Light"/>
              </a:rPr>
              <a:t>评论的重要性</a:t>
            </a:r>
            <a:endParaRPr sz="2400">
              <a:solidFill>
                <a:schemeClr val="tx2">
                  <a:lumMod val="75000"/>
                </a:schemeClr>
              </a:solidFill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" name="Shape 754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>
            <p:custDataLst>
              <p:tags r:id="rId2"/>
            </p:custDataLst>
          </p:nvPr>
        </p:nvSpPr>
        <p:spPr>
          <a:xfrm>
            <a:off x="889000" y="2669703"/>
            <a:ext cx="307777" cy="43909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70000"/>
              </a:lnSpc>
              <a:defRPr sz="7200">
                <a:solidFill>
                  <a:srgbClr val="304A4B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tx2">
                    <a:lumMod val="75000"/>
                  </a:schemeClr>
                </a:solidFill>
                <a:latin typeface="+mn-lt"/>
              </a:rPr>
              <a:t>1</a:t>
            </a:r>
            <a:endParaRPr sz="360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84" name="Shape 75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>
            <p:custDataLst>
              <p:tags r:id="rId3"/>
            </p:custDataLst>
          </p:nvPr>
        </p:nvSpPr>
        <p:spPr>
          <a:xfrm>
            <a:off x="1196975" y="3827463"/>
            <a:ext cx="3148965" cy="30861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/>
          <a:p>
            <a:pPr lvl="0" algn="l">
              <a:lnSpc>
                <a:spcPct val="70000"/>
              </a:lnSpc>
              <a:defRPr sz="1800"/>
            </a:pPr>
            <a:r>
              <a:rPr lang="zh-CN" sz="2400" b="1">
                <a:solidFill>
                  <a:schemeClr val="tx2">
                    <a:lumMod val="75000"/>
                  </a:schemeClr>
                </a:solidFill>
                <a:ea typeface="宋体" panose="02010600030101010101" pitchFamily="2" charset="-122"/>
                <a:cs typeface="Open Sans Light"/>
                <a:sym typeface="Open Sans Light"/>
              </a:rPr>
              <a:t>传统评价方法的缺陷</a:t>
            </a:r>
            <a:endParaRPr lang="zh-CN" sz="2400" b="1">
              <a:solidFill>
                <a:schemeClr val="tx2">
                  <a:lumMod val="75000"/>
                </a:schemeClr>
              </a:solidFill>
              <a:ea typeface="宋体" panose="02010600030101010101" pitchFamily="2" charset="-122"/>
              <a:cs typeface="Open Sans Light"/>
              <a:sym typeface="Open Sans Light"/>
            </a:endParaRPr>
          </a:p>
        </p:txBody>
      </p:sp>
      <p:sp>
        <p:nvSpPr>
          <p:cNvPr id="85" name="Shape 756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>
            <p:custDataLst>
              <p:tags r:id="rId4"/>
            </p:custDataLst>
          </p:nvPr>
        </p:nvSpPr>
        <p:spPr>
          <a:xfrm>
            <a:off x="889000" y="3761903"/>
            <a:ext cx="307777" cy="43909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70000"/>
              </a:lnSpc>
              <a:defRPr sz="7200">
                <a:solidFill>
                  <a:srgbClr val="304A4B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tx2">
                    <a:lumMod val="75000"/>
                  </a:schemeClr>
                </a:solidFill>
                <a:latin typeface="+mn-lt"/>
              </a:rPr>
              <a:t>2</a:t>
            </a:r>
            <a:endParaRPr sz="360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86" name="Shape 75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>
            <p:custDataLst>
              <p:tags r:id="rId5"/>
            </p:custDataLst>
          </p:nvPr>
        </p:nvSpPr>
        <p:spPr>
          <a:xfrm>
            <a:off x="1196975" y="4798378"/>
            <a:ext cx="2941955" cy="30861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/>
          <a:p>
            <a:pPr lvl="0" algn="l">
              <a:lnSpc>
                <a:spcPct val="70000"/>
              </a:lnSpc>
              <a:defRPr sz="1800"/>
            </a:pPr>
            <a:r>
              <a:rPr lang="zh-CN" sz="2400" b="1">
                <a:solidFill>
                  <a:schemeClr val="tx2">
                    <a:lumMod val="75000"/>
                  </a:schemeClr>
                </a:solidFill>
                <a:ea typeface="宋体" panose="02010600030101010101" pitchFamily="2" charset="-122"/>
                <a:cs typeface="Open Sans Light"/>
                <a:sym typeface="Open Sans Light"/>
              </a:rPr>
              <a:t>文本挖掘方法的进步</a:t>
            </a:r>
            <a:endParaRPr sz="2400">
              <a:solidFill>
                <a:schemeClr val="tx2">
                  <a:lumMod val="75000"/>
                </a:schemeClr>
              </a:solidFill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" name="Shape 758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>
            <p:custDataLst>
              <p:tags r:id="rId6"/>
            </p:custDataLst>
          </p:nvPr>
        </p:nvSpPr>
        <p:spPr>
          <a:xfrm>
            <a:off x="889000" y="4784253"/>
            <a:ext cx="307777" cy="43909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70000"/>
              </a:lnSpc>
              <a:defRPr sz="7200">
                <a:solidFill>
                  <a:srgbClr val="304A4B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chemeClr val="tx2">
                    <a:lumMod val="75000"/>
                  </a:schemeClr>
                </a:solidFill>
                <a:latin typeface="+mn-lt"/>
              </a:rPr>
              <a:t>3</a:t>
            </a:r>
            <a:endParaRPr sz="360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 hidden="1"/>
          <p:cNvSpPr txBox="1"/>
          <p:nvPr/>
        </p:nvSpPr>
        <p:spPr>
          <a:xfrm>
            <a:off x="-355600" y="1803400"/>
            <a:ext cx="3296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</a:t>
            </a:r>
            <a:endParaRPr lang="zh-CN" altLang="en-US" sz="100"/>
          </a:p>
        </p:txBody>
      </p:sp>
      <p:sp>
        <p:nvSpPr>
          <p:cNvPr id="3" name="Shape 717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/>
          <p:nvPr/>
        </p:nvSpPr>
        <p:spPr>
          <a:xfrm>
            <a:off x="6415167" y="6451317"/>
            <a:ext cx="182742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2400" b="1">
                <a:solidFill>
                  <a:srgbClr val="44444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1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>
            <a:spLocks noChangeArrowheads="1"/>
          </p:cNvSpPr>
          <p:nvPr/>
        </p:nvSpPr>
        <p:spPr bwMode="auto">
          <a:xfrm>
            <a:off x="4037965" y="2398395"/>
            <a:ext cx="3379470" cy="815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endParaRPr lang="zh-CN" altLang="en-US" sz="1100" dirty="0">
              <a:solidFill>
                <a:srgbClr val="543F66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  <a:p>
            <a:pPr algn="l"/>
            <a:r>
              <a:rPr lang="zh-CN" altLang="en-US" sz="1400" dirty="0">
                <a:solidFill>
                  <a:srgbClr val="543F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电影评论，作为观众与电影之间的桥梁，已经成为了电影制片人、发行商和广告商的宝贵资源，它们包含了丰富的信息</a:t>
            </a:r>
            <a:endParaRPr lang="en-US" altLang="zh-CN" sz="1400" dirty="0">
              <a:solidFill>
                <a:schemeClr val="tx2">
                  <a:lumMod val="7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5" name="Rectangle 1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>
            <a:spLocks noChangeArrowheads="1"/>
          </p:cNvSpPr>
          <p:nvPr/>
        </p:nvSpPr>
        <p:spPr bwMode="auto">
          <a:xfrm>
            <a:off x="4037965" y="3558540"/>
            <a:ext cx="3657600" cy="96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543F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如票房、专业评论和观众评分等反映电影的受欢迎程度，但它们不能深入地挖掘观众的细微情感和具体的喜好。</a:t>
            </a:r>
            <a:endParaRPr lang="en-US" altLang="zh-CN" sz="1400" dirty="0">
              <a:solidFill>
                <a:schemeClr val="tx2">
                  <a:lumMod val="7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6" name="Rectangle 15" descr="e7d195523061f1c03a90ee8e42cb24248e56383cd534985688F9F494128731F165EE95AB4B0C0A38076AAEA07667B1565C446FC45FF01DFB0E885BCDBDF3A284F3DB14DA61DD97F0BAB2E6C668FB49317BA98E6F6ED1654B0D97AE33B58339FE4F3A95CE9A4143B700A146A9D5F01CDE55384FAB5A882E11D18F4004CECB65BF6FEB59F85F0AE848AA0FA7B765B31D51"/>
          <p:cNvSpPr>
            <a:spLocks noChangeArrowheads="1"/>
          </p:cNvSpPr>
          <p:nvPr/>
        </p:nvSpPr>
        <p:spPr bwMode="auto">
          <a:xfrm>
            <a:off x="4037965" y="4759325"/>
            <a:ext cx="3754755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zh-CN" altLang="en-US" sz="1400" dirty="0">
                <a:solidFill>
                  <a:srgbClr val="543F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而随着大数据和文本挖掘技术的快速发展，现在有了机会深入地探索这些评论中隐藏的信息。</a:t>
            </a:r>
            <a:endParaRPr lang="en-US" altLang="zh-CN" sz="1400" dirty="0">
              <a:solidFill>
                <a:schemeClr val="tx2">
                  <a:lumMod val="7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: 圆角 94"/>
          <p:cNvSpPr/>
          <p:nvPr/>
        </p:nvSpPr>
        <p:spPr>
          <a:xfrm>
            <a:off x="4608168" y="1365250"/>
            <a:ext cx="7465721" cy="4644118"/>
          </a:xfrm>
          <a:prstGeom prst="roundRect">
            <a:avLst>
              <a:gd name="adj" fmla="val 4787"/>
            </a:avLst>
          </a:prstGeom>
          <a:solidFill>
            <a:srgbClr val="D4E0ED"/>
          </a:solidFill>
          <a:ln w="254000">
            <a:gradFill flip="none" rotWithShape="1">
              <a:gsLst>
                <a:gs pos="44000">
                  <a:schemeClr val="bg1">
                    <a:alpha val="68000"/>
                  </a:schemeClr>
                </a:gs>
                <a:gs pos="56000">
                  <a:srgbClr val="D4E1ED">
                    <a:lumMod val="75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: 圆角 99"/>
          <p:cNvSpPr/>
          <p:nvPr/>
        </p:nvSpPr>
        <p:spPr>
          <a:xfrm>
            <a:off x="253550" y="549911"/>
            <a:ext cx="2685143" cy="4717142"/>
          </a:xfrm>
          <a:prstGeom prst="roundRect">
            <a:avLst>
              <a:gd name="adj" fmla="val 12195"/>
            </a:avLst>
          </a:prstGeom>
          <a:solidFill>
            <a:srgbClr val="D4E0ED"/>
          </a:solidFill>
          <a:ln w="254000">
            <a:gradFill flip="none" rotWithShape="1">
              <a:gsLst>
                <a:gs pos="47000">
                  <a:schemeClr val="bg1">
                    <a:lumMod val="30000"/>
                    <a:lumOff val="70000"/>
                    <a:alpha val="66000"/>
                  </a:schemeClr>
                </a:gs>
                <a:gs pos="59000">
                  <a:srgbClr val="D4E1ED">
                    <a:lumMod val="63000"/>
                    <a:alpha val="79000"/>
                  </a:srgbClr>
                </a:gs>
              </a:gsLst>
              <a:lin ang="2700000" scaled="1"/>
              <a:tileRect/>
            </a:gradFill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7" name="组合 96"/>
          <p:cNvGrpSpPr/>
          <p:nvPr/>
        </p:nvGrpSpPr>
        <p:grpSpPr>
          <a:xfrm>
            <a:off x="679970" y="2051051"/>
            <a:ext cx="398780" cy="1122190"/>
            <a:chOff x="679970" y="2051051"/>
            <a:chExt cx="398780" cy="1122190"/>
          </a:xfrm>
        </p:grpSpPr>
        <p:sp>
          <p:nvSpPr>
            <p:cNvPr id="148" name="PA-圆角矩形 23"/>
            <p:cNvSpPr/>
            <p:nvPr>
              <p:custDataLst>
                <p:tags r:id="rId1"/>
              </p:custDataLst>
            </p:nvPr>
          </p:nvSpPr>
          <p:spPr>
            <a:xfrm rot="5400000">
              <a:off x="372908" y="2399100"/>
              <a:ext cx="1031781" cy="33568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149" name="文本框 148"/>
            <p:cNvSpPr txBox="1"/>
            <p:nvPr/>
          </p:nvSpPr>
          <p:spPr>
            <a:xfrm rot="5400000">
              <a:off x="396112" y="2490603"/>
              <a:ext cx="96649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sp>
        <p:nvSpPr>
          <p:cNvPr id="110" name="文本框 109"/>
          <p:cNvSpPr txBox="1"/>
          <p:nvPr/>
        </p:nvSpPr>
        <p:spPr>
          <a:xfrm>
            <a:off x="4009628" y="475672"/>
            <a:ext cx="4172743" cy="768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dirty="0"/>
              <a:t>1.</a:t>
            </a:r>
            <a:r>
              <a:rPr lang="zh-CN" altLang="en-US" dirty="0"/>
              <a:t>采集方式</a:t>
            </a:r>
            <a:endParaRPr lang="zh-CN" altLang="en-US" dirty="0"/>
          </a:p>
        </p:txBody>
      </p:sp>
      <p:sp>
        <p:nvSpPr>
          <p:cNvPr id="111" name="文本框 110"/>
          <p:cNvSpPr txBox="1"/>
          <p:nvPr/>
        </p:nvSpPr>
        <p:spPr>
          <a:xfrm>
            <a:off x="4067175" y="1150977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cap="all" dirty="0">
                <a:solidFill>
                  <a:srgbClr val="516070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ADD YOUR TITLE</a:t>
            </a:r>
            <a:endParaRPr lang="en-US" altLang="zh-CN" cap="all" dirty="0">
              <a:solidFill>
                <a:srgbClr val="516070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5146675" y="1807845"/>
            <a:ext cx="2727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51607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sz="20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rPr>
              <a:t>使用八爪鱼采集器采集</a:t>
            </a:r>
            <a:endParaRPr lang="zh-CN" altLang="en-US" sz="2000" dirty="0">
              <a:effectLst>
                <a:outerShdw blurRad="50800" dist="38100" dir="13500000" algn="br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08" name="文本框 207"/>
          <p:cNvSpPr txBox="1"/>
          <p:nvPr/>
        </p:nvSpPr>
        <p:spPr>
          <a:xfrm>
            <a:off x="676275" y="-1000920"/>
            <a:ext cx="6083300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en-US" altLang="zh-CN" sz="5400" dirty="0">
                <a:noFill/>
              </a:rPr>
              <a:t>PART 01</a:t>
            </a:r>
            <a:endParaRPr lang="zh-CN" altLang="en-US" sz="5400" dirty="0">
              <a:noFill/>
            </a:endParaRPr>
          </a:p>
        </p:txBody>
      </p:sp>
      <p:sp>
        <p:nvSpPr>
          <p:cNvPr id="209" name="PA-文本框 49"/>
          <p:cNvSpPr txBox="1"/>
          <p:nvPr>
            <p:custDataLst>
              <p:tags r:id="rId2"/>
            </p:custDataLst>
          </p:nvPr>
        </p:nvSpPr>
        <p:spPr>
          <a:xfrm>
            <a:off x="19532043" y="4680518"/>
            <a:ext cx="16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cap="all">
                <a:solidFill>
                  <a:srgbClr val="516070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dirty="0"/>
              <a:t>Read  More</a:t>
            </a:r>
            <a:endParaRPr lang="zh-CN" altLang="en-US" dirty="0"/>
          </a:p>
        </p:txBody>
      </p:sp>
      <p:pic>
        <p:nvPicPr>
          <p:cNvPr id="210" name="图形 20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21100082" y="4671396"/>
            <a:ext cx="361950" cy="361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542" name="组合 541"/>
          <p:cNvGrpSpPr/>
          <p:nvPr/>
        </p:nvGrpSpPr>
        <p:grpSpPr>
          <a:xfrm rot="1856454">
            <a:off x="12184771" y="-11391449"/>
            <a:ext cx="3471809" cy="6767830"/>
            <a:chOff x="276677" y="1664970"/>
            <a:chExt cx="3471809" cy="6767830"/>
          </a:xfrm>
        </p:grpSpPr>
        <p:grpSp>
          <p:nvGrpSpPr>
            <p:cNvPr id="543" name="PA-组合 2"/>
            <p:cNvGrpSpPr/>
            <p:nvPr>
              <p:custDataLst>
                <p:tags r:id="rId5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564" name="PA-圆角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565" name="PA-任意多边形 20"/>
              <p:cNvSpPr/>
              <p:nvPr>
                <p:custDataLst>
                  <p:tags r:id="rId7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544" name="PA-圆角矩形 10"/>
            <p:cNvSpPr/>
            <p:nvPr>
              <p:custDataLst>
                <p:tags r:id="rId8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5" name="PA-圆角矩形 11"/>
            <p:cNvSpPr/>
            <p:nvPr>
              <p:custDataLst>
                <p:tags r:id="rId9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6" name="PA-椭圆 14"/>
            <p:cNvSpPr/>
            <p:nvPr>
              <p:custDataLst>
                <p:tags r:id="rId10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7" name="PA-椭圆 15"/>
            <p:cNvSpPr/>
            <p:nvPr>
              <p:custDataLst>
                <p:tags r:id="rId11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8" name="PA-椭圆 16"/>
            <p:cNvSpPr/>
            <p:nvPr>
              <p:custDataLst>
                <p:tags r:id="rId12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9" name="PA-圆角矩形 23"/>
            <p:cNvSpPr/>
            <p:nvPr>
              <p:custDataLst>
                <p:tags r:id="rId13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550" name="图片 549"/>
            <p:cNvPicPr/>
            <p:nvPr>
              <p:custDataLst>
                <p:tags r:id="rId14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551" name="PA-文本框 28"/>
            <p:cNvSpPr txBox="1"/>
            <p:nvPr>
              <p:custDataLst>
                <p:tags r:id="rId16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52" name="PA-文本框 25"/>
            <p:cNvSpPr txBox="1"/>
            <p:nvPr>
              <p:custDataLst>
                <p:tags r:id="rId17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553" name="PA-圆角矩形 24"/>
            <p:cNvSpPr/>
            <p:nvPr>
              <p:custDataLst>
                <p:tags r:id="rId18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54" name="PA-文本框 29"/>
            <p:cNvSpPr txBox="1"/>
            <p:nvPr>
              <p:custDataLst>
                <p:tags r:id="rId19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55" name="PA-文本框 29"/>
            <p:cNvSpPr txBox="1"/>
            <p:nvPr>
              <p:custDataLst>
                <p:tags r:id="rId20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56" name="PA-文本框 25"/>
            <p:cNvSpPr txBox="1"/>
            <p:nvPr>
              <p:custDataLst>
                <p:tags r:id="rId21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557" name="PA-文本框 28"/>
            <p:cNvSpPr txBox="1"/>
            <p:nvPr>
              <p:custDataLst>
                <p:tags r:id="rId22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58" name="PA-文本框 48"/>
            <p:cNvSpPr txBox="1"/>
            <p:nvPr>
              <p:custDataLst>
                <p:tags r:id="rId23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59" name="PA-文本框 38"/>
            <p:cNvSpPr txBox="1"/>
            <p:nvPr>
              <p:custDataLst>
                <p:tags r:id="rId24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60" name="PA-文本框 38"/>
            <p:cNvSpPr txBox="1"/>
            <p:nvPr>
              <p:custDataLst>
                <p:tags r:id="rId25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61" name="PA-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62" name="PA-椭圆 13"/>
            <p:cNvSpPr/>
            <p:nvPr>
              <p:custDataLst>
                <p:tags r:id="rId27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63" name="PA-文本框 49"/>
            <p:cNvSpPr txBox="1"/>
            <p:nvPr>
              <p:custDataLst>
                <p:tags r:id="rId28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566" name="组合 565"/>
          <p:cNvGrpSpPr/>
          <p:nvPr/>
        </p:nvGrpSpPr>
        <p:grpSpPr>
          <a:xfrm rot="1856454">
            <a:off x="16942355" y="-11745410"/>
            <a:ext cx="3471809" cy="6767830"/>
            <a:chOff x="276677" y="1664970"/>
            <a:chExt cx="3471809" cy="6767830"/>
          </a:xfrm>
        </p:grpSpPr>
        <p:grpSp>
          <p:nvGrpSpPr>
            <p:cNvPr id="567" name="PA-组合 2"/>
            <p:cNvGrpSpPr/>
            <p:nvPr>
              <p:custDataLst>
                <p:tags r:id="rId29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588" name="PA-圆角矩形 9"/>
              <p:cNvSpPr/>
              <p:nvPr>
                <p:custDataLst>
                  <p:tags r:id="rId30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589" name="PA-任意多边形 20"/>
              <p:cNvSpPr/>
              <p:nvPr>
                <p:custDataLst>
                  <p:tags r:id="rId31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568" name="PA-圆角矩形 10"/>
            <p:cNvSpPr/>
            <p:nvPr>
              <p:custDataLst>
                <p:tags r:id="rId32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69" name="PA-圆角矩形 11"/>
            <p:cNvSpPr/>
            <p:nvPr>
              <p:custDataLst>
                <p:tags r:id="rId33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0" name="PA-椭圆 14"/>
            <p:cNvSpPr/>
            <p:nvPr>
              <p:custDataLst>
                <p:tags r:id="rId34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1" name="PA-椭圆 15"/>
            <p:cNvSpPr/>
            <p:nvPr>
              <p:custDataLst>
                <p:tags r:id="rId35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2" name="PA-椭圆 16"/>
            <p:cNvSpPr/>
            <p:nvPr>
              <p:custDataLst>
                <p:tags r:id="rId36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3" name="PA-圆角矩形 23"/>
            <p:cNvSpPr/>
            <p:nvPr>
              <p:custDataLst>
                <p:tags r:id="rId37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574" name="图片 573"/>
            <p:cNvPicPr/>
            <p:nvPr>
              <p:custDataLst>
                <p:tags r:id="rId38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575" name="PA-文本框 28"/>
            <p:cNvSpPr txBox="1"/>
            <p:nvPr>
              <p:custDataLst>
                <p:tags r:id="rId39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76" name="PA-文本框 25"/>
            <p:cNvSpPr txBox="1"/>
            <p:nvPr>
              <p:custDataLst>
                <p:tags r:id="rId40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577" name="PA-圆角矩形 24"/>
            <p:cNvSpPr/>
            <p:nvPr>
              <p:custDataLst>
                <p:tags r:id="rId41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8" name="PA-文本框 29"/>
            <p:cNvSpPr txBox="1"/>
            <p:nvPr>
              <p:custDataLst>
                <p:tags r:id="rId42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79" name="PA-文本框 29"/>
            <p:cNvSpPr txBox="1"/>
            <p:nvPr>
              <p:custDataLst>
                <p:tags r:id="rId43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0" name="PA-文本框 25"/>
            <p:cNvSpPr txBox="1"/>
            <p:nvPr>
              <p:custDataLst>
                <p:tags r:id="rId44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581" name="PA-文本框 28"/>
            <p:cNvSpPr txBox="1"/>
            <p:nvPr>
              <p:custDataLst>
                <p:tags r:id="rId45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2" name="PA-文本框 48"/>
            <p:cNvSpPr txBox="1"/>
            <p:nvPr>
              <p:custDataLst>
                <p:tags r:id="rId46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3" name="PA-文本框 38"/>
            <p:cNvSpPr txBox="1"/>
            <p:nvPr>
              <p:custDataLst>
                <p:tags r:id="rId47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4" name="PA-文本框 38"/>
            <p:cNvSpPr txBox="1"/>
            <p:nvPr>
              <p:custDataLst>
                <p:tags r:id="rId48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5" name="PA-文本框 48"/>
            <p:cNvSpPr txBox="1"/>
            <p:nvPr>
              <p:custDataLst>
                <p:tags r:id="rId49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86" name="PA-椭圆 13"/>
            <p:cNvSpPr/>
            <p:nvPr>
              <p:custDataLst>
                <p:tags r:id="rId50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87" name="PA-文本框 49"/>
            <p:cNvSpPr txBox="1"/>
            <p:nvPr>
              <p:custDataLst>
                <p:tags r:id="rId51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590" name="组合 589"/>
          <p:cNvGrpSpPr/>
          <p:nvPr/>
        </p:nvGrpSpPr>
        <p:grpSpPr>
          <a:xfrm rot="1856454">
            <a:off x="13313355" y="-5696698"/>
            <a:ext cx="3471809" cy="6767830"/>
            <a:chOff x="276677" y="1664970"/>
            <a:chExt cx="3471809" cy="6767830"/>
          </a:xfrm>
        </p:grpSpPr>
        <p:grpSp>
          <p:nvGrpSpPr>
            <p:cNvPr id="591" name="PA-组合 2"/>
            <p:cNvGrpSpPr/>
            <p:nvPr>
              <p:custDataLst>
                <p:tags r:id="rId52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612" name="PA-圆角矩形 9"/>
              <p:cNvSpPr/>
              <p:nvPr>
                <p:custDataLst>
                  <p:tags r:id="rId53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13" name="PA-任意多边形 20"/>
              <p:cNvSpPr/>
              <p:nvPr>
                <p:custDataLst>
                  <p:tags r:id="rId54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592" name="PA-圆角矩形 10"/>
            <p:cNvSpPr/>
            <p:nvPr>
              <p:custDataLst>
                <p:tags r:id="rId55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3" name="PA-圆角矩形 11"/>
            <p:cNvSpPr/>
            <p:nvPr>
              <p:custDataLst>
                <p:tags r:id="rId56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4" name="PA-椭圆 14"/>
            <p:cNvSpPr/>
            <p:nvPr>
              <p:custDataLst>
                <p:tags r:id="rId57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5" name="PA-椭圆 15"/>
            <p:cNvSpPr/>
            <p:nvPr>
              <p:custDataLst>
                <p:tags r:id="rId58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6" name="PA-椭圆 16"/>
            <p:cNvSpPr/>
            <p:nvPr>
              <p:custDataLst>
                <p:tags r:id="rId59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7" name="PA-圆角矩形 23"/>
            <p:cNvSpPr/>
            <p:nvPr>
              <p:custDataLst>
                <p:tags r:id="rId60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9" name="PA-文本框 28"/>
            <p:cNvSpPr txBox="1"/>
            <p:nvPr>
              <p:custDataLst>
                <p:tags r:id="rId61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00" name="PA-文本框 25"/>
            <p:cNvSpPr txBox="1"/>
            <p:nvPr>
              <p:custDataLst>
                <p:tags r:id="rId62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601" name="PA-圆角矩形 24"/>
            <p:cNvSpPr/>
            <p:nvPr>
              <p:custDataLst>
                <p:tags r:id="rId63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02" name="PA-文本框 29"/>
            <p:cNvSpPr txBox="1"/>
            <p:nvPr>
              <p:custDataLst>
                <p:tags r:id="rId64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03" name="PA-文本框 29"/>
            <p:cNvSpPr txBox="1"/>
            <p:nvPr>
              <p:custDataLst>
                <p:tags r:id="rId65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250/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 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等线" panose="02010600030101010101" charset="-122"/>
                  <a:ea typeface="等线" panose="02010600030101010101" charset="-122"/>
                  <a:cs typeface="阿里巴巴普惠体 B" panose="00020600040101010101" pitchFamily="18" charset="-122"/>
                </a:rPr>
                <a:t>1000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04" name="PA-文本框 25"/>
            <p:cNvSpPr txBox="1"/>
            <p:nvPr>
              <p:custDataLst>
                <p:tags r:id="rId66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cs"/>
                </a:rPr>
                <a:t>Neumorphism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cs"/>
              </a:endParaRPr>
            </a:p>
          </p:txBody>
        </p:sp>
        <p:sp>
          <p:nvSpPr>
            <p:cNvPr id="605" name="PA-文本框 28"/>
            <p:cNvSpPr txBox="1"/>
            <p:nvPr>
              <p:custDataLst>
                <p:tags r:id="rId67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83C63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3C63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06" name="PA-文本框 48"/>
            <p:cNvSpPr txBox="1"/>
            <p:nvPr>
              <p:custDataLst>
                <p:tags r:id="rId68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07" name="PA-文本框 38"/>
            <p:cNvSpPr txBox="1"/>
            <p:nvPr>
              <p:custDataLst>
                <p:tags r:id="rId69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08" name="PA-文本框 38"/>
            <p:cNvSpPr txBox="1"/>
            <p:nvPr>
              <p:custDataLst>
                <p:tags r:id="rId70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09" name="PA-文本框 48"/>
            <p:cNvSpPr txBox="1"/>
            <p:nvPr>
              <p:custDataLst>
                <p:tags r:id="rId71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16070"/>
                  </a:solidFill>
                  <a:effectLst>
                    <a:outerShdw blurRad="50800" dist="38100" dir="13500000" algn="br" rotWithShape="0">
                      <a:prstClr val="white"/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6070"/>
                </a:solidFill>
                <a:effectLst>
                  <a:outerShdw blurRad="50800" dist="38100" dir="13500000" algn="br" rotWithShape="0">
                    <a:prstClr val="white"/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610" name="PA-椭圆 13"/>
            <p:cNvSpPr/>
            <p:nvPr>
              <p:custDataLst>
                <p:tags r:id="rId72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11" name="PA-文本框 49"/>
            <p:cNvSpPr txBox="1"/>
            <p:nvPr>
              <p:custDataLst>
                <p:tags r:id="rId73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alpha val="85000"/>
                        </a:prst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85000"/>
                      </a:prst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102225" y="2383155"/>
            <a:ext cx="5854700" cy="58356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altLang="en-US" sz="1600">
                <a:latin typeface="Arial" panose="020B0604020202020204" pitchFamily="34" charset="0"/>
                <a:ea typeface="微软雅黑" panose="020B0503020204020204" charset="-122"/>
              </a:rPr>
              <a:t>使用八爪鱼采集器采集了豆瓣网的关于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charset="-122"/>
              </a:rPr>
              <a:t>28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charset="-122"/>
              </a:rPr>
              <a:t>部电影的评论，另外使用了下载的数据集作为补充</a:t>
            </a:r>
            <a:endParaRPr lang="zh-CN" altLang="en-US" sz="16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74"/>
            </p:custDataLst>
          </p:nvPr>
        </p:nvPicPr>
        <p:blipFill>
          <a:blip r:embed="rId75"/>
          <a:stretch>
            <a:fillRect/>
          </a:stretch>
        </p:blipFill>
        <p:spPr>
          <a:xfrm>
            <a:off x="720725" y="3147695"/>
            <a:ext cx="5390515" cy="3297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bldLvl="0" animBg="1"/>
      <p:bldP spid="100" grpId="0" bldLvl="0" animBg="1"/>
      <p:bldP spid="1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1856454">
            <a:off x="12184771" y="-11391449"/>
            <a:ext cx="3471809" cy="6767830"/>
            <a:chOff x="276677" y="1664970"/>
            <a:chExt cx="3471809" cy="6767830"/>
          </a:xfrm>
        </p:grpSpPr>
        <p:grpSp>
          <p:nvGrpSpPr>
            <p:cNvPr id="387" name="PA-组合 2"/>
            <p:cNvGrpSpPr/>
            <p:nvPr>
              <p:custDataLst>
                <p:tags r:id="rId1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388" name="PA-圆角矩形 9"/>
              <p:cNvSpPr/>
              <p:nvPr>
                <p:custDataLst>
                  <p:tags r:id="rId2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9" name="PA-任意多边形 20"/>
              <p:cNvSpPr/>
              <p:nvPr>
                <p:custDataLst>
                  <p:tags r:id="rId3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0" name="PA-圆角矩形 10"/>
            <p:cNvSpPr/>
            <p:nvPr>
              <p:custDataLst>
                <p:tags r:id="rId4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1" name="PA-圆角矩形 11"/>
            <p:cNvSpPr/>
            <p:nvPr>
              <p:custDataLst>
                <p:tags r:id="rId5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2" name="PA-椭圆 14"/>
            <p:cNvSpPr/>
            <p:nvPr>
              <p:custDataLst>
                <p:tags r:id="rId6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3" name="PA-椭圆 15"/>
            <p:cNvSpPr/>
            <p:nvPr>
              <p:custDataLst>
                <p:tags r:id="rId7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4" name="PA-椭圆 16"/>
            <p:cNvSpPr/>
            <p:nvPr>
              <p:custDataLst>
                <p:tags r:id="rId8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5" name="PA-圆角矩形 23"/>
            <p:cNvSpPr/>
            <p:nvPr>
              <p:custDataLst>
                <p:tags r:id="rId9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pic>
          <p:nvPicPr>
            <p:cNvPr id="396" name="图片 395"/>
            <p:cNvPicPr/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397" name="PA-文本框 28"/>
            <p:cNvSpPr txBox="1"/>
            <p:nvPr>
              <p:custDataLst>
                <p:tags r:id="rId12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lang="en-US" altLang="zh-CN" sz="1200" dirty="0"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lang="zh-CN" altLang="en-US" sz="1200" dirty="0"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lang="en-US" altLang="zh-CN" sz="1200" dirty="0"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lang="zh-CN" altLang="en-US" sz="1200" dirty="0"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398" name="PA-文本框 25"/>
            <p:cNvSpPr txBox="1"/>
            <p:nvPr>
              <p:custDataLst>
                <p:tags r:id="rId13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Neumorphism</a:t>
              </a:r>
              <a:endParaRPr lang="zh-CN" altLang="en-US" dirty="0"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  <p:sp>
          <p:nvSpPr>
            <p:cNvPr id="399" name="PA-圆角矩形 24"/>
            <p:cNvSpPr/>
            <p:nvPr>
              <p:custDataLst>
                <p:tags r:id="rId14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400" name="PA-文本框 29"/>
            <p:cNvSpPr txBox="1"/>
            <p:nvPr>
              <p:custDataLst>
                <p:tags r:id="rId15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＄</a:t>
              </a:r>
              <a:r>
                <a:rPr lang="en-US" altLang="zh-CN" sz="1000" b="1" dirty="0"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250/</a:t>
              </a:r>
              <a:r>
                <a:rPr lang="zh-CN" altLang="en-US" sz="1000" b="1" dirty="0"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 ＄</a:t>
              </a:r>
              <a:r>
                <a:rPr lang="en-US" altLang="zh-CN" sz="1000" b="1" dirty="0"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1000</a:t>
              </a:r>
              <a:endParaRPr lang="zh-CN" altLang="en-US" sz="1000" b="1" dirty="0"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latin typeface="+mn-ea"/>
                <a:cs typeface="阿里巴巴普惠体 B" panose="00020600040101010101" pitchFamily="18" charset="-122"/>
              </a:endParaRPr>
            </a:p>
          </p:txBody>
        </p:sp>
        <p:sp>
          <p:nvSpPr>
            <p:cNvPr id="401" name="PA-文本框 29"/>
            <p:cNvSpPr txBox="1"/>
            <p:nvPr>
              <p:custDataLst>
                <p:tags r:id="rId16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＄</a:t>
              </a:r>
              <a:r>
                <a:rPr lang="en-US" altLang="zh-CN" sz="1000" b="1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250/</a:t>
              </a:r>
              <a:r>
                <a:rPr lang="zh-CN" altLang="en-US" sz="1000" b="1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 ＄</a:t>
              </a:r>
              <a:r>
                <a:rPr lang="en-US" altLang="zh-CN" sz="1000" b="1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1000</a:t>
              </a:r>
              <a:endParaRPr lang="zh-CN" altLang="en-US" sz="1000" b="1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+mn-ea"/>
                <a:cs typeface="阿里巴巴普惠体 B" panose="00020600040101010101" pitchFamily="18" charset="-122"/>
              </a:endParaRPr>
            </a:p>
          </p:txBody>
        </p:sp>
        <p:sp>
          <p:nvSpPr>
            <p:cNvPr id="402" name="PA-文本框 25"/>
            <p:cNvSpPr txBox="1"/>
            <p:nvPr>
              <p:custDataLst>
                <p:tags r:id="rId17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283C63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Neumorphism</a:t>
              </a:r>
              <a:endParaRPr lang="zh-CN" altLang="en-US" dirty="0">
                <a:solidFill>
                  <a:srgbClr val="283C63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  <p:sp>
          <p:nvSpPr>
            <p:cNvPr id="403" name="PA-文本框 28"/>
            <p:cNvSpPr txBox="1"/>
            <p:nvPr>
              <p:custDataLst>
                <p:tags r:id="rId18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283C63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lang="en-US" altLang="zh-CN" sz="1200" dirty="0">
                  <a:solidFill>
                    <a:srgbClr val="283C63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lang="zh-CN" altLang="en-US" sz="1200" dirty="0">
                  <a:solidFill>
                    <a:srgbClr val="283C63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lang="en-US" altLang="zh-CN" sz="1200" dirty="0">
                  <a:solidFill>
                    <a:srgbClr val="283C63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lang="zh-CN" altLang="en-US" sz="1200" dirty="0">
                <a:solidFill>
                  <a:srgbClr val="283C63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4" name="PA-文本框 48"/>
            <p:cNvSpPr txBox="1"/>
            <p:nvPr>
              <p:custDataLst>
                <p:tags r:id="rId19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lang="zh-CN" altLang="en-US" sz="2000" dirty="0"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5" name="PA-文本框 38"/>
            <p:cNvSpPr txBox="1"/>
            <p:nvPr>
              <p:custDataLst>
                <p:tags r:id="rId20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lang="zh-CN" altLang="en-US" sz="1050" dirty="0"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6" name="PA-文本框 38"/>
            <p:cNvSpPr txBox="1"/>
            <p:nvPr>
              <p:custDataLst>
                <p:tags r:id="rId21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lang="zh-CN" altLang="en-US" sz="1050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7" name="PA-文本框 48"/>
            <p:cNvSpPr txBox="1"/>
            <p:nvPr>
              <p:custDataLst>
                <p:tags r:id="rId22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lang="zh-CN" altLang="en-US" sz="2000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08" name="PA-椭圆 13"/>
            <p:cNvSpPr/>
            <p:nvPr>
              <p:custDataLst>
                <p:tags r:id="rId23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9" name="PA-文本框 49"/>
            <p:cNvSpPr txBox="1"/>
            <p:nvPr>
              <p:custDataLst>
                <p:tags r:id="rId24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dirty="0">
                  <a:gradFill flip="none" rotWithShape="1">
                    <a:gsLst>
                      <a:gs pos="0">
                        <a:schemeClr val="bg1">
                          <a:alpha val="85000"/>
                        </a:scheme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lang="zh-CN" altLang="en-US" sz="1000" dirty="0">
                <a:gradFill flip="none" rotWithShape="1">
                  <a:gsLst>
                    <a:gs pos="0">
                      <a:schemeClr val="bg1">
                        <a:alpha val="85000"/>
                      </a:scheme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450454" y="3036981"/>
            <a:ext cx="4607321" cy="9220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516070"/>
                </a:solidFill>
                <a:effectLst>
                  <a:outerShdw blurRad="12700" dist="254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ctr"/>
            <a:r>
              <a:rPr lang="zh-CN" altLang="en-US" sz="5400" dirty="0"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</a:rPr>
              <a:t>数据预处理</a:t>
            </a:r>
            <a:endParaRPr lang="zh-CN" altLang="en-US" sz="5400" dirty="0">
              <a:effectLst>
                <a:outerShdw blurRad="50800" dist="38100" dir="13500000" algn="br" rotWithShape="0">
                  <a:schemeClr val="bg1">
                    <a:alpha val="80000"/>
                  </a:schemeClr>
                </a:outerShdw>
              </a:effectLst>
            </a:endParaRPr>
          </a:p>
        </p:txBody>
      </p:sp>
      <p:sp>
        <p:nvSpPr>
          <p:cNvPr id="191" name="文本框 190"/>
          <p:cNvSpPr txBox="1"/>
          <p:nvPr/>
        </p:nvSpPr>
        <p:spPr>
          <a:xfrm>
            <a:off x="676275" y="2332077"/>
            <a:ext cx="6083300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en-US" altLang="zh-CN" sz="5400" dirty="0"/>
              <a:t>PART 02</a:t>
            </a:r>
            <a:endParaRPr lang="zh-CN" altLang="en-US" sz="5400" dirty="0"/>
          </a:p>
        </p:txBody>
      </p:sp>
      <p:sp>
        <p:nvSpPr>
          <p:cNvPr id="194" name="PA-圆角矩形 11"/>
          <p:cNvSpPr/>
          <p:nvPr>
            <p:custDataLst>
              <p:tags r:id="rId25"/>
            </p:custDataLst>
          </p:nvPr>
        </p:nvSpPr>
        <p:spPr>
          <a:xfrm>
            <a:off x="775649" y="4529360"/>
            <a:ext cx="2209180" cy="646014"/>
          </a:xfrm>
          <a:prstGeom prst="roundRect">
            <a:avLst>
              <a:gd name="adj" fmla="val 46698"/>
            </a:avLst>
          </a:prstGeom>
          <a:gradFill flip="none" rotWithShape="1">
            <a:gsLst>
              <a:gs pos="0">
                <a:srgbClr val="EDF2F9">
                  <a:lumMod val="48000"/>
                  <a:lumOff val="52000"/>
                </a:srgbClr>
              </a:gs>
              <a:gs pos="100000">
                <a:srgbClr val="EDF2F9">
                  <a:lumMod val="91000"/>
                </a:srgbClr>
              </a:gs>
            </a:gsLst>
            <a:lin ang="13500000" scaled="1"/>
            <a:tileRect/>
          </a:gradFill>
          <a:ln w="107950">
            <a:gradFill flip="none" rotWithShape="1">
              <a:gsLst>
                <a:gs pos="43000">
                  <a:schemeClr val="bg1"/>
                </a:gs>
                <a:gs pos="65000">
                  <a:srgbClr val="546F90">
                    <a:alpha val="49000"/>
                  </a:srgbClr>
                </a:gs>
              </a:gsLst>
              <a:lin ang="4800000" scaled="0"/>
              <a:tileRect/>
            </a:gradFill>
          </a:ln>
          <a:effectLst>
            <a:outerShdw blurRad="177800" dist="241300" dir="2700000" algn="tl" rotWithShape="0">
              <a:srgbClr val="546F90">
                <a:alpha val="14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PA-椭圆 13"/>
          <p:cNvSpPr/>
          <p:nvPr>
            <p:custDataLst>
              <p:tags r:id="rId26"/>
            </p:custDataLst>
          </p:nvPr>
        </p:nvSpPr>
        <p:spPr>
          <a:xfrm>
            <a:off x="2451768" y="4665493"/>
            <a:ext cx="386681" cy="386681"/>
          </a:xfrm>
          <a:prstGeom prst="ellipse">
            <a:avLst/>
          </a:prstGeom>
          <a:gradFill>
            <a:gsLst>
              <a:gs pos="0">
                <a:srgbClr val="04DFFB"/>
              </a:gs>
              <a:gs pos="31000">
                <a:srgbClr val="00B0F0"/>
              </a:gs>
              <a:gs pos="100000">
                <a:srgbClr val="9340F5"/>
              </a:gs>
            </a:gsLst>
            <a:lin ang="2700000" scaled="1"/>
          </a:gradFill>
          <a:ln w="6350">
            <a:gradFill flip="none" rotWithShape="1"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5400" dist="25400" dir="135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PA-文本框 49"/>
          <p:cNvSpPr txBox="1"/>
          <p:nvPr>
            <p:custDataLst>
              <p:tags r:id="rId27"/>
            </p:custDataLst>
          </p:nvPr>
        </p:nvSpPr>
        <p:spPr>
          <a:xfrm>
            <a:off x="899888" y="4680518"/>
            <a:ext cx="16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cap="all">
                <a:solidFill>
                  <a:srgbClr val="516070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dirty="0"/>
              <a:t>Read  More</a:t>
            </a:r>
            <a:endParaRPr lang="zh-CN" altLang="en-US" dirty="0"/>
          </a:p>
        </p:txBody>
      </p:sp>
      <p:pic>
        <p:nvPicPr>
          <p:cNvPr id="204" name="图形 20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5400000">
            <a:off x="2467927" y="4671396"/>
            <a:ext cx="361950" cy="361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105" name="组合 104"/>
          <p:cNvGrpSpPr/>
          <p:nvPr/>
        </p:nvGrpSpPr>
        <p:grpSpPr>
          <a:xfrm>
            <a:off x="-2714880" y="2051050"/>
            <a:ext cx="400110" cy="1122855"/>
            <a:chOff x="679305" y="2051050"/>
            <a:chExt cx="400110" cy="1122855"/>
          </a:xfrm>
          <a:noFill/>
        </p:grpSpPr>
        <p:sp>
          <p:nvSpPr>
            <p:cNvPr id="106" name="PA-圆角矩形 23"/>
            <p:cNvSpPr/>
            <p:nvPr>
              <p:custDataLst>
                <p:tags r:id="rId30"/>
              </p:custDataLst>
            </p:nvPr>
          </p:nvSpPr>
          <p:spPr>
            <a:xfrm rot="5400000">
              <a:off x="372908" y="2399100"/>
              <a:ext cx="1031781" cy="335682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107" name="文本框 106"/>
            <p:cNvSpPr txBox="1"/>
            <p:nvPr/>
          </p:nvSpPr>
          <p:spPr>
            <a:xfrm rot="5400000">
              <a:off x="396112" y="2490603"/>
              <a:ext cx="966495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noFill/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2020</a:t>
              </a:r>
              <a:endParaRPr lang="zh-CN" altLang="en-US" sz="2000" dirty="0">
                <a:noFill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</p:grpSp>
      <p:grpSp>
        <p:nvGrpSpPr>
          <p:cNvPr id="410" name="组合 409"/>
          <p:cNvGrpSpPr/>
          <p:nvPr/>
        </p:nvGrpSpPr>
        <p:grpSpPr>
          <a:xfrm rot="1856454">
            <a:off x="16942355" y="-11745410"/>
            <a:ext cx="3471809" cy="6767830"/>
            <a:chOff x="276677" y="1664970"/>
            <a:chExt cx="3471809" cy="6767830"/>
          </a:xfrm>
        </p:grpSpPr>
        <p:grpSp>
          <p:nvGrpSpPr>
            <p:cNvPr id="411" name="PA-组合 2"/>
            <p:cNvGrpSpPr/>
            <p:nvPr>
              <p:custDataLst>
                <p:tags r:id="rId31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432" name="PA-圆角矩形 9"/>
              <p:cNvSpPr/>
              <p:nvPr>
                <p:custDataLst>
                  <p:tags r:id="rId32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3" name="PA-任意多边形 20"/>
              <p:cNvSpPr/>
              <p:nvPr>
                <p:custDataLst>
                  <p:tags r:id="rId33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2" name="PA-圆角矩形 10"/>
            <p:cNvSpPr/>
            <p:nvPr>
              <p:custDataLst>
                <p:tags r:id="rId34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3" name="PA-圆角矩形 11"/>
            <p:cNvSpPr/>
            <p:nvPr>
              <p:custDataLst>
                <p:tags r:id="rId35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4" name="PA-椭圆 14"/>
            <p:cNvSpPr/>
            <p:nvPr>
              <p:custDataLst>
                <p:tags r:id="rId36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5" name="PA-椭圆 15"/>
            <p:cNvSpPr/>
            <p:nvPr>
              <p:custDataLst>
                <p:tags r:id="rId37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6" name="PA-椭圆 16"/>
            <p:cNvSpPr/>
            <p:nvPr>
              <p:custDataLst>
                <p:tags r:id="rId38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7" name="PA-圆角矩形 23"/>
            <p:cNvSpPr/>
            <p:nvPr>
              <p:custDataLst>
                <p:tags r:id="rId39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pic>
          <p:nvPicPr>
            <p:cNvPr id="418" name="图片 417"/>
            <p:cNvPicPr/>
            <p:nvPr>
              <p:custDataLst>
                <p:tags r:id="rId4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419" name="PA-文本框 28"/>
            <p:cNvSpPr txBox="1"/>
            <p:nvPr>
              <p:custDataLst>
                <p:tags r:id="rId41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lang="en-US" altLang="zh-CN" sz="1200" dirty="0"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lang="zh-CN" altLang="en-US" sz="1200" dirty="0"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lang="en-US" altLang="zh-CN" sz="1200" dirty="0"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lang="zh-CN" altLang="en-US" sz="1200" dirty="0"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0" name="PA-文本框 25"/>
            <p:cNvSpPr txBox="1"/>
            <p:nvPr>
              <p:custDataLst>
                <p:tags r:id="rId42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Neumorphism</a:t>
              </a:r>
              <a:endParaRPr lang="zh-CN" altLang="en-US" dirty="0"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  <p:sp>
          <p:nvSpPr>
            <p:cNvPr id="421" name="PA-圆角矩形 24"/>
            <p:cNvSpPr/>
            <p:nvPr>
              <p:custDataLst>
                <p:tags r:id="rId43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422" name="PA-文本框 29"/>
            <p:cNvSpPr txBox="1"/>
            <p:nvPr>
              <p:custDataLst>
                <p:tags r:id="rId44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＄</a:t>
              </a:r>
              <a:r>
                <a:rPr lang="en-US" altLang="zh-CN" sz="1000" b="1" dirty="0"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250/</a:t>
              </a:r>
              <a:r>
                <a:rPr lang="zh-CN" altLang="en-US" sz="1000" b="1" dirty="0"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 ＄</a:t>
              </a:r>
              <a:r>
                <a:rPr lang="en-US" altLang="zh-CN" sz="1000" b="1" dirty="0"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1000</a:t>
              </a:r>
              <a:endParaRPr lang="zh-CN" altLang="en-US" sz="1000" b="1" dirty="0"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latin typeface="+mn-ea"/>
                <a:cs typeface="阿里巴巴普惠体 B" panose="00020600040101010101" pitchFamily="18" charset="-122"/>
              </a:endParaRPr>
            </a:p>
          </p:txBody>
        </p:sp>
        <p:sp>
          <p:nvSpPr>
            <p:cNvPr id="423" name="PA-文本框 29"/>
            <p:cNvSpPr txBox="1"/>
            <p:nvPr>
              <p:custDataLst>
                <p:tags r:id="rId45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＄</a:t>
              </a:r>
              <a:r>
                <a:rPr lang="en-US" altLang="zh-CN" sz="1000" b="1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250/</a:t>
              </a:r>
              <a:r>
                <a:rPr lang="zh-CN" altLang="en-US" sz="1000" b="1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 ＄</a:t>
              </a:r>
              <a:r>
                <a:rPr lang="en-US" altLang="zh-CN" sz="1000" b="1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1000</a:t>
              </a:r>
              <a:endParaRPr lang="zh-CN" altLang="en-US" sz="1000" b="1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+mn-ea"/>
                <a:cs typeface="阿里巴巴普惠体 B" panose="00020600040101010101" pitchFamily="18" charset="-122"/>
              </a:endParaRPr>
            </a:p>
          </p:txBody>
        </p:sp>
        <p:sp>
          <p:nvSpPr>
            <p:cNvPr id="424" name="PA-文本框 25"/>
            <p:cNvSpPr txBox="1"/>
            <p:nvPr>
              <p:custDataLst>
                <p:tags r:id="rId46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283C63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Neumorphism</a:t>
              </a:r>
              <a:endParaRPr lang="zh-CN" altLang="en-US" dirty="0">
                <a:solidFill>
                  <a:srgbClr val="283C63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  <p:sp>
          <p:nvSpPr>
            <p:cNvPr id="425" name="PA-文本框 28"/>
            <p:cNvSpPr txBox="1"/>
            <p:nvPr>
              <p:custDataLst>
                <p:tags r:id="rId47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283C63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lang="en-US" altLang="zh-CN" sz="1200" dirty="0">
                  <a:solidFill>
                    <a:srgbClr val="283C63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lang="zh-CN" altLang="en-US" sz="1200" dirty="0">
                  <a:solidFill>
                    <a:srgbClr val="283C63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lang="en-US" altLang="zh-CN" sz="1200" dirty="0">
                  <a:solidFill>
                    <a:srgbClr val="283C63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lang="zh-CN" altLang="en-US" sz="1200" dirty="0">
                <a:solidFill>
                  <a:srgbClr val="283C63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6" name="PA-文本框 48"/>
            <p:cNvSpPr txBox="1"/>
            <p:nvPr>
              <p:custDataLst>
                <p:tags r:id="rId48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lang="zh-CN" altLang="en-US" sz="2000" dirty="0"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7" name="PA-文本框 38"/>
            <p:cNvSpPr txBox="1"/>
            <p:nvPr>
              <p:custDataLst>
                <p:tags r:id="rId49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lang="zh-CN" altLang="en-US" sz="1050" dirty="0"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8" name="PA-文本框 38"/>
            <p:cNvSpPr txBox="1"/>
            <p:nvPr>
              <p:custDataLst>
                <p:tags r:id="rId50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lang="zh-CN" altLang="en-US" sz="1050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29" name="PA-文本框 48"/>
            <p:cNvSpPr txBox="1"/>
            <p:nvPr>
              <p:custDataLst>
                <p:tags r:id="rId51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lang="zh-CN" altLang="en-US" sz="2000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30" name="PA-椭圆 13"/>
            <p:cNvSpPr/>
            <p:nvPr>
              <p:custDataLst>
                <p:tags r:id="rId52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1" name="PA-文本框 49"/>
            <p:cNvSpPr txBox="1"/>
            <p:nvPr>
              <p:custDataLst>
                <p:tags r:id="rId53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dirty="0">
                  <a:gradFill flip="none" rotWithShape="1">
                    <a:gsLst>
                      <a:gs pos="0">
                        <a:schemeClr val="bg1">
                          <a:alpha val="85000"/>
                        </a:scheme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lang="zh-CN" altLang="en-US" sz="1000" dirty="0">
                <a:gradFill flip="none" rotWithShape="1">
                  <a:gsLst>
                    <a:gs pos="0">
                      <a:schemeClr val="bg1">
                        <a:alpha val="85000"/>
                      </a:scheme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434" name="组合 433"/>
          <p:cNvGrpSpPr/>
          <p:nvPr/>
        </p:nvGrpSpPr>
        <p:grpSpPr>
          <a:xfrm rot="1856454">
            <a:off x="13313355" y="-5694883"/>
            <a:ext cx="3471809" cy="6767830"/>
            <a:chOff x="276677" y="1664970"/>
            <a:chExt cx="3471809" cy="6767830"/>
          </a:xfrm>
        </p:grpSpPr>
        <p:grpSp>
          <p:nvGrpSpPr>
            <p:cNvPr id="435" name="PA-组合 2"/>
            <p:cNvGrpSpPr/>
            <p:nvPr>
              <p:custDataLst>
                <p:tags r:id="rId54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456" name="PA-圆角矩形 9"/>
              <p:cNvSpPr/>
              <p:nvPr>
                <p:custDataLst>
                  <p:tags r:id="rId55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7" name="PA-任意多边形 20"/>
              <p:cNvSpPr/>
              <p:nvPr>
                <p:custDataLst>
                  <p:tags r:id="rId56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6" name="PA-圆角矩形 10"/>
            <p:cNvSpPr/>
            <p:nvPr>
              <p:custDataLst>
                <p:tags r:id="rId57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7" name="PA-圆角矩形 11"/>
            <p:cNvSpPr/>
            <p:nvPr>
              <p:custDataLst>
                <p:tags r:id="rId58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8" name="PA-椭圆 14"/>
            <p:cNvSpPr/>
            <p:nvPr>
              <p:custDataLst>
                <p:tags r:id="rId59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39" name="PA-椭圆 15"/>
            <p:cNvSpPr/>
            <p:nvPr>
              <p:custDataLst>
                <p:tags r:id="rId60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0" name="PA-椭圆 16"/>
            <p:cNvSpPr/>
            <p:nvPr>
              <p:custDataLst>
                <p:tags r:id="rId61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1" name="PA-圆角矩形 23"/>
            <p:cNvSpPr/>
            <p:nvPr>
              <p:custDataLst>
                <p:tags r:id="rId62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443" name="PA-文本框 28"/>
            <p:cNvSpPr txBox="1"/>
            <p:nvPr>
              <p:custDataLst>
                <p:tags r:id="rId63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lang="en-US" altLang="zh-CN" sz="1200" dirty="0"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lang="zh-CN" altLang="en-US" sz="1200" dirty="0"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lang="en-US" altLang="zh-CN" sz="1200" dirty="0"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lang="zh-CN" altLang="en-US" sz="1200" dirty="0"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44" name="PA-文本框 25"/>
            <p:cNvSpPr txBox="1"/>
            <p:nvPr>
              <p:custDataLst>
                <p:tags r:id="rId64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Neumorphism</a:t>
              </a:r>
              <a:endParaRPr lang="zh-CN" altLang="en-US" dirty="0"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  <p:sp>
          <p:nvSpPr>
            <p:cNvPr id="445" name="PA-圆角矩形 24"/>
            <p:cNvSpPr/>
            <p:nvPr>
              <p:custDataLst>
                <p:tags r:id="rId65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446" name="PA-文本框 29"/>
            <p:cNvSpPr txBox="1"/>
            <p:nvPr>
              <p:custDataLst>
                <p:tags r:id="rId66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＄</a:t>
              </a:r>
              <a:r>
                <a:rPr lang="en-US" altLang="zh-CN" sz="1000" b="1" dirty="0"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250/</a:t>
              </a:r>
              <a:r>
                <a:rPr lang="zh-CN" altLang="en-US" sz="1000" b="1" dirty="0"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 ＄</a:t>
              </a:r>
              <a:r>
                <a:rPr lang="en-US" altLang="zh-CN" sz="1000" b="1" dirty="0"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1000</a:t>
              </a:r>
              <a:endParaRPr lang="zh-CN" altLang="en-US" sz="1000" b="1" dirty="0"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latin typeface="+mn-ea"/>
                <a:cs typeface="阿里巴巴普惠体 B" panose="00020600040101010101" pitchFamily="18" charset="-122"/>
              </a:endParaRPr>
            </a:p>
          </p:txBody>
        </p:sp>
        <p:sp>
          <p:nvSpPr>
            <p:cNvPr id="447" name="PA-文本框 29"/>
            <p:cNvSpPr txBox="1"/>
            <p:nvPr>
              <p:custDataLst>
                <p:tags r:id="rId67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＄</a:t>
              </a:r>
              <a:r>
                <a:rPr lang="en-US" altLang="zh-CN" sz="1000" b="1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250/</a:t>
              </a:r>
              <a:r>
                <a:rPr lang="zh-CN" altLang="en-US" sz="1000" b="1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 ＄</a:t>
              </a:r>
              <a:r>
                <a:rPr lang="en-US" altLang="zh-CN" sz="1000" b="1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1000</a:t>
              </a:r>
              <a:endParaRPr lang="zh-CN" altLang="en-US" sz="1000" b="1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+mn-ea"/>
                <a:cs typeface="阿里巴巴普惠体 B" panose="00020600040101010101" pitchFamily="18" charset="-122"/>
              </a:endParaRPr>
            </a:p>
          </p:txBody>
        </p:sp>
        <p:sp>
          <p:nvSpPr>
            <p:cNvPr id="448" name="PA-文本框 25"/>
            <p:cNvSpPr txBox="1"/>
            <p:nvPr>
              <p:custDataLst>
                <p:tags r:id="rId68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283C63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Neumorphism</a:t>
              </a:r>
              <a:endParaRPr lang="zh-CN" altLang="en-US" dirty="0">
                <a:solidFill>
                  <a:srgbClr val="283C63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  <p:sp>
          <p:nvSpPr>
            <p:cNvPr id="449" name="PA-文本框 28"/>
            <p:cNvSpPr txBox="1"/>
            <p:nvPr>
              <p:custDataLst>
                <p:tags r:id="rId69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283C63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lang="en-US" altLang="zh-CN" sz="1200" dirty="0">
                  <a:solidFill>
                    <a:srgbClr val="283C63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lang="zh-CN" altLang="en-US" sz="1200" dirty="0">
                  <a:solidFill>
                    <a:srgbClr val="283C63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lang="en-US" altLang="zh-CN" sz="1200" dirty="0">
                  <a:solidFill>
                    <a:srgbClr val="283C63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lang="zh-CN" altLang="en-US" sz="1200" dirty="0">
                <a:solidFill>
                  <a:srgbClr val="283C63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0" name="PA-文本框 48"/>
            <p:cNvSpPr txBox="1"/>
            <p:nvPr>
              <p:custDataLst>
                <p:tags r:id="rId70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lang="zh-CN" altLang="en-US" sz="2000" dirty="0"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1" name="PA-文本框 38"/>
            <p:cNvSpPr txBox="1"/>
            <p:nvPr>
              <p:custDataLst>
                <p:tags r:id="rId71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lang="zh-CN" altLang="en-US" sz="1050" dirty="0"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2" name="PA-文本框 38"/>
            <p:cNvSpPr txBox="1"/>
            <p:nvPr>
              <p:custDataLst>
                <p:tags r:id="rId72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lang="zh-CN" altLang="en-US" sz="1050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3" name="PA-文本框 48"/>
            <p:cNvSpPr txBox="1"/>
            <p:nvPr>
              <p:custDataLst>
                <p:tags r:id="rId73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lang="zh-CN" altLang="en-US" sz="2000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54" name="PA-椭圆 13"/>
            <p:cNvSpPr/>
            <p:nvPr>
              <p:custDataLst>
                <p:tags r:id="rId74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5" name="PA-文本框 49"/>
            <p:cNvSpPr txBox="1"/>
            <p:nvPr>
              <p:custDataLst>
                <p:tags r:id="rId75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dirty="0">
                  <a:gradFill flip="none" rotWithShape="1">
                    <a:gsLst>
                      <a:gs pos="0">
                        <a:schemeClr val="bg1">
                          <a:alpha val="85000"/>
                        </a:scheme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lang="zh-CN" altLang="en-US" sz="1000" dirty="0">
                <a:gradFill flip="none" rotWithShape="1">
                  <a:gsLst>
                    <a:gs pos="0">
                      <a:schemeClr val="bg1">
                        <a:alpha val="85000"/>
                      </a:scheme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-0.42435 1.24791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4" y="62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04167E-6 2.96296E-6 L -0.42435 1.24791 " pathEditMode="relative" rAng="0" ptsTypes="AA">
                                      <p:cBhvr>
                                        <p:cTn id="8" dur="175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4" y="62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79167E-6 -4.44444E-6 L -0.42434 1.24792 " pathEditMode="relative" rAng="0" ptsTypes="AA">
                                      <p:cBhvr>
                                        <p:cTn id="10" dur="175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4" y="6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1"/>
          <p:cNvSpPr/>
          <p:nvPr/>
        </p:nvSpPr>
        <p:spPr>
          <a:xfrm>
            <a:off x="508120" y="1691820"/>
            <a:ext cx="11380229" cy="4122059"/>
          </a:xfrm>
          <a:prstGeom prst="roundRect">
            <a:avLst>
              <a:gd name="adj" fmla="val 6685"/>
            </a:avLst>
          </a:prstGeom>
          <a:gradFill flip="none" rotWithShape="1">
            <a:gsLst>
              <a:gs pos="0">
                <a:srgbClr val="CEDBEA"/>
              </a:gs>
              <a:gs pos="100000">
                <a:srgbClr val="CEDBEA">
                  <a:lumMod val="75000"/>
                  <a:lumOff val="25000"/>
                </a:srgbClr>
              </a:gs>
            </a:gsLst>
            <a:lin ang="2700000" scaled="1"/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>
              <a:solidFill>
                <a:schemeClr val="lt1"/>
              </a:solidFill>
            </a:endParaRPr>
          </a:p>
        </p:txBody>
      </p:sp>
      <p:sp>
        <p:nvSpPr>
          <p:cNvPr id="11" name="Freeform 11"/>
          <p:cNvSpPr>
            <a:spLocks noEditPoints="1"/>
          </p:cNvSpPr>
          <p:nvPr/>
        </p:nvSpPr>
        <p:spPr bwMode="auto">
          <a:xfrm>
            <a:off x="1949534" y="2386696"/>
            <a:ext cx="875184" cy="880832"/>
          </a:xfrm>
          <a:custGeom>
            <a:avLst/>
            <a:gdLst>
              <a:gd name="T0" fmla="*/ 157 w 197"/>
              <a:gd name="T1" fmla="*/ 30 h 198"/>
              <a:gd name="T2" fmla="*/ 130 w 197"/>
              <a:gd name="T3" fmla="*/ 57 h 198"/>
              <a:gd name="T4" fmla="*/ 34 w 197"/>
              <a:gd name="T5" fmla="*/ 49 h 198"/>
              <a:gd name="T6" fmla="*/ 92 w 197"/>
              <a:gd name="T7" fmla="*/ 81 h 198"/>
              <a:gd name="T8" fmla="*/ 95 w 197"/>
              <a:gd name="T9" fmla="*/ 92 h 198"/>
              <a:gd name="T10" fmla="*/ 65 w 197"/>
              <a:gd name="T11" fmla="*/ 122 h 198"/>
              <a:gd name="T12" fmla="*/ 28 w 197"/>
              <a:gd name="T13" fmla="*/ 119 h 198"/>
              <a:gd name="T14" fmla="*/ 52 w 197"/>
              <a:gd name="T15" fmla="*/ 143 h 198"/>
              <a:gd name="T16" fmla="*/ 55 w 197"/>
              <a:gd name="T17" fmla="*/ 147 h 198"/>
              <a:gd name="T18" fmla="*/ 78 w 197"/>
              <a:gd name="T19" fmla="*/ 170 h 198"/>
              <a:gd name="T20" fmla="*/ 76 w 197"/>
              <a:gd name="T21" fmla="*/ 133 h 198"/>
              <a:gd name="T22" fmla="*/ 108 w 197"/>
              <a:gd name="T23" fmla="*/ 102 h 198"/>
              <a:gd name="T24" fmla="*/ 143 w 197"/>
              <a:gd name="T25" fmla="*/ 170 h 198"/>
              <a:gd name="T26" fmla="*/ 138 w 197"/>
              <a:gd name="T27" fmla="*/ 74 h 198"/>
              <a:gd name="T28" fmla="*/ 168 w 197"/>
              <a:gd name="T29" fmla="*/ 41 h 198"/>
              <a:gd name="T30" fmla="*/ 157 w 197"/>
              <a:gd name="T31" fmla="*/ 30 h 198"/>
              <a:gd name="T32" fmla="*/ 147 w 197"/>
              <a:gd name="T33" fmla="*/ 20 h 198"/>
              <a:gd name="T34" fmla="*/ 147 w 197"/>
              <a:gd name="T35" fmla="*/ 20 h 198"/>
              <a:gd name="T36" fmla="*/ 153 w 197"/>
              <a:gd name="T37" fmla="*/ 76 h 198"/>
              <a:gd name="T38" fmla="*/ 161 w 197"/>
              <a:gd name="T39" fmla="*/ 172 h 198"/>
              <a:gd name="T40" fmla="*/ 145 w 197"/>
              <a:gd name="T41" fmla="*/ 188 h 198"/>
              <a:gd name="T42" fmla="*/ 134 w 197"/>
              <a:gd name="T43" fmla="*/ 185 h 198"/>
              <a:gd name="T44" fmla="*/ 88 w 197"/>
              <a:gd name="T45" fmla="*/ 140 h 198"/>
              <a:gd name="T46" fmla="*/ 90 w 197"/>
              <a:gd name="T47" fmla="*/ 178 h 198"/>
              <a:gd name="T48" fmla="*/ 64 w 197"/>
              <a:gd name="T49" fmla="*/ 195 h 198"/>
              <a:gd name="T50" fmla="*/ 44 w 197"/>
              <a:gd name="T51" fmla="*/ 155 h 198"/>
              <a:gd name="T52" fmla="*/ 2 w 197"/>
              <a:gd name="T53" fmla="*/ 126 h 198"/>
              <a:gd name="T54" fmla="*/ 20 w 197"/>
              <a:gd name="T55" fmla="*/ 107 h 198"/>
              <a:gd name="T56" fmla="*/ 57 w 197"/>
              <a:gd name="T57" fmla="*/ 110 h 198"/>
              <a:gd name="T58" fmla="*/ 12 w 197"/>
              <a:gd name="T59" fmla="*/ 64 h 198"/>
              <a:gd name="T60" fmla="*/ 10 w 197"/>
              <a:gd name="T61" fmla="*/ 52 h 198"/>
              <a:gd name="T62" fmla="*/ 26 w 197"/>
              <a:gd name="T63" fmla="*/ 36 h 198"/>
              <a:gd name="T64" fmla="*/ 122 w 197"/>
              <a:gd name="T65" fmla="*/ 45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7" h="198"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28" y="59"/>
                  <a:pt x="126" y="60"/>
                  <a:pt x="124" y="59"/>
                </a:cubicBezTo>
                <a:cubicBezTo>
                  <a:pt x="34" y="49"/>
                  <a:pt x="34" y="49"/>
                  <a:pt x="34" y="49"/>
                </a:cubicBezTo>
                <a:cubicBezTo>
                  <a:pt x="27" y="55"/>
                  <a:pt x="27" y="55"/>
                  <a:pt x="27" y="55"/>
                </a:cubicBezTo>
                <a:cubicBezTo>
                  <a:pt x="92" y="81"/>
                  <a:pt x="92" y="81"/>
                  <a:pt x="92" y="81"/>
                </a:cubicBezTo>
                <a:cubicBezTo>
                  <a:pt x="93" y="81"/>
                  <a:pt x="94" y="82"/>
                  <a:pt x="95" y="82"/>
                </a:cubicBezTo>
                <a:cubicBezTo>
                  <a:pt x="97" y="85"/>
                  <a:pt x="97" y="90"/>
                  <a:pt x="95" y="92"/>
                </a:cubicBezTo>
                <a:cubicBezTo>
                  <a:pt x="65" y="122"/>
                  <a:pt x="65" y="122"/>
                  <a:pt x="65" y="122"/>
                </a:cubicBezTo>
                <a:cubicBezTo>
                  <a:pt x="65" y="122"/>
                  <a:pt x="65" y="122"/>
                  <a:pt x="65" y="122"/>
                </a:cubicBezTo>
                <a:cubicBezTo>
                  <a:pt x="63" y="124"/>
                  <a:pt x="61" y="124"/>
                  <a:pt x="59" y="124"/>
                </a:cubicBezTo>
                <a:cubicBezTo>
                  <a:pt x="28" y="119"/>
                  <a:pt x="28" y="119"/>
                  <a:pt x="28" y="119"/>
                </a:cubicBezTo>
                <a:cubicBezTo>
                  <a:pt x="20" y="127"/>
                  <a:pt x="20" y="127"/>
                  <a:pt x="20" y="127"/>
                </a:cubicBezTo>
                <a:cubicBezTo>
                  <a:pt x="52" y="143"/>
                  <a:pt x="52" y="143"/>
                  <a:pt x="52" y="143"/>
                </a:cubicBezTo>
                <a:cubicBezTo>
                  <a:pt x="52" y="143"/>
                  <a:pt x="52" y="143"/>
                  <a:pt x="52" y="143"/>
                </a:cubicBezTo>
                <a:cubicBezTo>
                  <a:pt x="54" y="144"/>
                  <a:pt x="55" y="145"/>
                  <a:pt x="55" y="147"/>
                </a:cubicBezTo>
                <a:cubicBezTo>
                  <a:pt x="71" y="178"/>
                  <a:pt x="71" y="178"/>
                  <a:pt x="71" y="178"/>
                </a:cubicBezTo>
                <a:cubicBezTo>
                  <a:pt x="78" y="170"/>
                  <a:pt x="78" y="170"/>
                  <a:pt x="78" y="170"/>
                </a:cubicBezTo>
                <a:cubicBezTo>
                  <a:pt x="74" y="139"/>
                  <a:pt x="74" y="139"/>
                  <a:pt x="74" y="139"/>
                </a:cubicBezTo>
                <a:cubicBezTo>
                  <a:pt x="73" y="137"/>
                  <a:pt x="74" y="135"/>
                  <a:pt x="76" y="133"/>
                </a:cubicBezTo>
                <a:cubicBezTo>
                  <a:pt x="105" y="103"/>
                  <a:pt x="105" y="103"/>
                  <a:pt x="105" y="103"/>
                </a:cubicBezTo>
                <a:cubicBezTo>
                  <a:pt x="106" y="102"/>
                  <a:pt x="107" y="102"/>
                  <a:pt x="108" y="102"/>
                </a:cubicBezTo>
                <a:cubicBezTo>
                  <a:pt x="111" y="100"/>
                  <a:pt x="115" y="102"/>
                  <a:pt x="117" y="106"/>
                </a:cubicBezTo>
                <a:cubicBezTo>
                  <a:pt x="143" y="170"/>
                  <a:pt x="143" y="170"/>
                  <a:pt x="143" y="170"/>
                </a:cubicBezTo>
                <a:cubicBezTo>
                  <a:pt x="149" y="164"/>
                  <a:pt x="149" y="164"/>
                  <a:pt x="149" y="164"/>
                </a:cubicBezTo>
                <a:cubicBezTo>
                  <a:pt x="138" y="74"/>
                  <a:pt x="138" y="74"/>
                  <a:pt x="138" y="74"/>
                </a:cubicBezTo>
                <a:cubicBezTo>
                  <a:pt x="138" y="72"/>
                  <a:pt x="139" y="70"/>
                  <a:pt x="140" y="68"/>
                </a:cubicBezTo>
                <a:cubicBezTo>
                  <a:pt x="168" y="41"/>
                  <a:pt x="168" y="41"/>
                  <a:pt x="168" y="41"/>
                </a:cubicBezTo>
                <a:cubicBezTo>
                  <a:pt x="175" y="34"/>
                  <a:pt x="164" y="23"/>
                  <a:pt x="157" y="30"/>
                </a:cubicBezTo>
                <a:cubicBezTo>
                  <a:pt x="157" y="30"/>
                  <a:pt x="157" y="30"/>
                  <a:pt x="157" y="30"/>
                </a:cubicBezTo>
                <a:close/>
                <a:moveTo>
                  <a:pt x="147" y="20"/>
                </a:moveTo>
                <a:cubicBezTo>
                  <a:pt x="147" y="20"/>
                  <a:pt x="147" y="20"/>
                  <a:pt x="147" y="20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67" y="0"/>
                  <a:pt x="197" y="31"/>
                  <a:pt x="178" y="51"/>
                </a:cubicBezTo>
                <a:cubicBezTo>
                  <a:pt x="153" y="76"/>
                  <a:pt x="153" y="76"/>
                  <a:pt x="153" y="76"/>
                </a:cubicBezTo>
                <a:cubicBezTo>
                  <a:pt x="163" y="166"/>
                  <a:pt x="163" y="166"/>
                  <a:pt x="163" y="166"/>
                </a:cubicBezTo>
                <a:cubicBezTo>
                  <a:pt x="164" y="168"/>
                  <a:pt x="163" y="170"/>
                  <a:pt x="161" y="172"/>
                </a:cubicBezTo>
                <a:cubicBezTo>
                  <a:pt x="161" y="172"/>
                  <a:pt x="161" y="172"/>
                  <a:pt x="161" y="172"/>
                </a:cubicBezTo>
                <a:cubicBezTo>
                  <a:pt x="145" y="188"/>
                  <a:pt x="145" y="188"/>
                  <a:pt x="145" y="188"/>
                </a:cubicBezTo>
                <a:cubicBezTo>
                  <a:pt x="143" y="191"/>
                  <a:pt x="138" y="191"/>
                  <a:pt x="135" y="188"/>
                </a:cubicBezTo>
                <a:cubicBezTo>
                  <a:pt x="135" y="187"/>
                  <a:pt x="134" y="186"/>
                  <a:pt x="134" y="185"/>
                </a:cubicBezTo>
                <a:cubicBezTo>
                  <a:pt x="108" y="121"/>
                  <a:pt x="108" y="121"/>
                  <a:pt x="108" y="121"/>
                </a:cubicBezTo>
                <a:cubicBezTo>
                  <a:pt x="88" y="140"/>
                  <a:pt x="88" y="140"/>
                  <a:pt x="88" y="140"/>
                </a:cubicBezTo>
                <a:cubicBezTo>
                  <a:pt x="93" y="171"/>
                  <a:pt x="93" y="171"/>
                  <a:pt x="93" y="171"/>
                </a:cubicBezTo>
                <a:cubicBezTo>
                  <a:pt x="93" y="174"/>
                  <a:pt x="92" y="176"/>
                  <a:pt x="90" y="178"/>
                </a:cubicBezTo>
                <a:cubicBezTo>
                  <a:pt x="73" y="195"/>
                  <a:pt x="73" y="195"/>
                  <a:pt x="73" y="195"/>
                </a:cubicBezTo>
                <a:cubicBezTo>
                  <a:pt x="71" y="197"/>
                  <a:pt x="66" y="198"/>
                  <a:pt x="64" y="195"/>
                </a:cubicBezTo>
                <a:cubicBezTo>
                  <a:pt x="63" y="194"/>
                  <a:pt x="62" y="193"/>
                  <a:pt x="62" y="192"/>
                </a:cubicBezTo>
                <a:cubicBezTo>
                  <a:pt x="44" y="155"/>
                  <a:pt x="44" y="155"/>
                  <a:pt x="44" y="155"/>
                </a:cubicBezTo>
                <a:cubicBezTo>
                  <a:pt x="5" y="136"/>
                  <a:pt x="5" y="136"/>
                  <a:pt x="5" y="136"/>
                </a:cubicBezTo>
                <a:cubicBezTo>
                  <a:pt x="1" y="134"/>
                  <a:pt x="0" y="130"/>
                  <a:pt x="2" y="126"/>
                </a:cubicBezTo>
                <a:cubicBezTo>
                  <a:pt x="2" y="125"/>
                  <a:pt x="3" y="125"/>
                  <a:pt x="3" y="124"/>
                </a:cubicBezTo>
                <a:cubicBezTo>
                  <a:pt x="20" y="107"/>
                  <a:pt x="20" y="107"/>
                  <a:pt x="20" y="107"/>
                </a:cubicBezTo>
                <a:cubicBezTo>
                  <a:pt x="22" y="105"/>
                  <a:pt x="24" y="105"/>
                  <a:pt x="26" y="105"/>
                </a:cubicBezTo>
                <a:cubicBezTo>
                  <a:pt x="57" y="110"/>
                  <a:pt x="57" y="110"/>
                  <a:pt x="57" y="110"/>
                </a:cubicBezTo>
                <a:cubicBezTo>
                  <a:pt x="77" y="90"/>
                  <a:pt x="77" y="90"/>
                  <a:pt x="77" y="90"/>
                </a:cubicBezTo>
                <a:cubicBezTo>
                  <a:pt x="12" y="64"/>
                  <a:pt x="12" y="64"/>
                  <a:pt x="12" y="64"/>
                </a:cubicBezTo>
                <a:cubicBezTo>
                  <a:pt x="9" y="62"/>
                  <a:pt x="7" y="58"/>
                  <a:pt x="8" y="55"/>
                </a:cubicBezTo>
                <a:cubicBezTo>
                  <a:pt x="9" y="54"/>
                  <a:pt x="9" y="53"/>
                  <a:pt x="10" y="52"/>
                </a:cubicBezTo>
                <a:cubicBezTo>
                  <a:pt x="10" y="52"/>
                  <a:pt x="10" y="52"/>
                  <a:pt x="10" y="52"/>
                </a:cubicBezTo>
                <a:cubicBezTo>
                  <a:pt x="26" y="36"/>
                  <a:pt x="26" y="36"/>
                  <a:pt x="26" y="36"/>
                </a:cubicBezTo>
                <a:cubicBezTo>
                  <a:pt x="28" y="35"/>
                  <a:pt x="30" y="34"/>
                  <a:pt x="32" y="34"/>
                </a:cubicBezTo>
                <a:cubicBezTo>
                  <a:pt x="122" y="45"/>
                  <a:pt x="122" y="45"/>
                  <a:pt x="122" y="45"/>
                </a:cubicBezTo>
                <a:cubicBezTo>
                  <a:pt x="147" y="20"/>
                  <a:pt x="147" y="20"/>
                  <a:pt x="147" y="20"/>
                </a:cubicBezTo>
                <a:close/>
              </a:path>
            </a:pathLst>
          </a:custGeom>
          <a:gradFill flip="none" rotWithShape="1">
            <a:gsLst>
              <a:gs pos="100000">
                <a:srgbClr val="B8CEDB"/>
              </a:gs>
              <a:gs pos="0">
                <a:srgbClr val="D6E2EE"/>
              </a:gs>
            </a:gsLst>
            <a:lin ang="2700000" scaled="1"/>
            <a:tileRect/>
          </a:gradFill>
          <a:ln>
            <a:noFill/>
          </a:ln>
          <a:effectLst>
            <a:innerShdw blurRad="63500" dist="50800" dir="13500000">
              <a:srgbClr val="739EB9"/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4" name="Freeform 16"/>
          <p:cNvSpPr>
            <a:spLocks noEditPoints="1"/>
          </p:cNvSpPr>
          <p:nvPr/>
        </p:nvSpPr>
        <p:spPr bwMode="auto">
          <a:xfrm>
            <a:off x="5714034" y="2416628"/>
            <a:ext cx="763932" cy="874504"/>
          </a:xfrm>
          <a:custGeom>
            <a:avLst/>
            <a:gdLst>
              <a:gd name="T0" fmla="*/ 138 w 161"/>
              <a:gd name="T1" fmla="*/ 23 h 184"/>
              <a:gd name="T2" fmla="*/ 81 w 161"/>
              <a:gd name="T3" fmla="*/ 0 h 184"/>
              <a:gd name="T4" fmla="*/ 24 w 161"/>
              <a:gd name="T5" fmla="*/ 23 h 184"/>
              <a:gd name="T6" fmla="*/ 0 w 161"/>
              <a:gd name="T7" fmla="*/ 80 h 184"/>
              <a:gd name="T8" fmla="*/ 14 w 161"/>
              <a:gd name="T9" fmla="*/ 126 h 184"/>
              <a:gd name="T10" fmla="*/ 50 w 161"/>
              <a:gd name="T11" fmla="*/ 155 h 184"/>
              <a:gd name="T12" fmla="*/ 76 w 161"/>
              <a:gd name="T13" fmla="*/ 181 h 184"/>
              <a:gd name="T14" fmla="*/ 76 w 161"/>
              <a:gd name="T15" fmla="*/ 181 h 184"/>
              <a:gd name="T16" fmla="*/ 76 w 161"/>
              <a:gd name="T17" fmla="*/ 181 h 184"/>
              <a:gd name="T18" fmla="*/ 86 w 161"/>
              <a:gd name="T19" fmla="*/ 181 h 184"/>
              <a:gd name="T20" fmla="*/ 112 w 161"/>
              <a:gd name="T21" fmla="*/ 155 h 184"/>
              <a:gd name="T22" fmla="*/ 148 w 161"/>
              <a:gd name="T23" fmla="*/ 126 h 184"/>
              <a:gd name="T24" fmla="*/ 161 w 161"/>
              <a:gd name="T25" fmla="*/ 80 h 184"/>
              <a:gd name="T26" fmla="*/ 138 w 161"/>
              <a:gd name="T27" fmla="*/ 23 h 184"/>
              <a:gd name="T28" fmla="*/ 136 w 161"/>
              <a:gd name="T29" fmla="*/ 118 h 184"/>
              <a:gd name="T30" fmla="*/ 136 w 161"/>
              <a:gd name="T31" fmla="*/ 118 h 184"/>
              <a:gd name="T32" fmla="*/ 105 w 161"/>
              <a:gd name="T33" fmla="*/ 142 h 184"/>
              <a:gd name="T34" fmla="*/ 103 w 161"/>
              <a:gd name="T35" fmla="*/ 144 h 184"/>
              <a:gd name="T36" fmla="*/ 81 w 161"/>
              <a:gd name="T37" fmla="*/ 166 h 184"/>
              <a:gd name="T38" fmla="*/ 59 w 161"/>
              <a:gd name="T39" fmla="*/ 144 h 184"/>
              <a:gd name="T40" fmla="*/ 57 w 161"/>
              <a:gd name="T41" fmla="*/ 142 h 184"/>
              <a:gd name="T42" fmla="*/ 26 w 161"/>
              <a:gd name="T43" fmla="*/ 118 h 184"/>
              <a:gd name="T44" fmla="*/ 15 w 161"/>
              <a:gd name="T45" fmla="*/ 80 h 184"/>
              <a:gd name="T46" fmla="*/ 34 w 161"/>
              <a:gd name="T47" fmla="*/ 33 h 184"/>
              <a:gd name="T48" fmla="*/ 81 w 161"/>
              <a:gd name="T49" fmla="*/ 14 h 184"/>
              <a:gd name="T50" fmla="*/ 128 w 161"/>
              <a:gd name="T51" fmla="*/ 33 h 184"/>
              <a:gd name="T52" fmla="*/ 147 w 161"/>
              <a:gd name="T53" fmla="*/ 80 h 184"/>
              <a:gd name="T54" fmla="*/ 136 w 161"/>
              <a:gd name="T55" fmla="*/ 118 h 184"/>
              <a:gd name="T56" fmla="*/ 81 w 161"/>
              <a:gd name="T57" fmla="*/ 33 h 184"/>
              <a:gd name="T58" fmla="*/ 81 w 161"/>
              <a:gd name="T59" fmla="*/ 33 h 184"/>
              <a:gd name="T60" fmla="*/ 48 w 161"/>
              <a:gd name="T61" fmla="*/ 47 h 184"/>
              <a:gd name="T62" fmla="*/ 34 w 161"/>
              <a:gd name="T63" fmla="*/ 80 h 184"/>
              <a:gd name="T64" fmla="*/ 47 w 161"/>
              <a:gd name="T65" fmla="*/ 113 h 184"/>
              <a:gd name="T66" fmla="*/ 48 w 161"/>
              <a:gd name="T67" fmla="*/ 113 h 184"/>
              <a:gd name="T68" fmla="*/ 81 w 161"/>
              <a:gd name="T69" fmla="*/ 127 h 184"/>
              <a:gd name="T70" fmla="*/ 114 w 161"/>
              <a:gd name="T71" fmla="*/ 113 h 184"/>
              <a:gd name="T72" fmla="*/ 128 w 161"/>
              <a:gd name="T73" fmla="*/ 80 h 184"/>
              <a:gd name="T74" fmla="*/ 114 w 161"/>
              <a:gd name="T75" fmla="*/ 47 h 184"/>
              <a:gd name="T76" fmla="*/ 81 w 161"/>
              <a:gd name="T77" fmla="*/ 33 h 184"/>
              <a:gd name="T78" fmla="*/ 108 w 161"/>
              <a:gd name="T79" fmla="*/ 108 h 184"/>
              <a:gd name="T80" fmla="*/ 108 w 161"/>
              <a:gd name="T81" fmla="*/ 108 h 184"/>
              <a:gd name="T82" fmla="*/ 108 w 161"/>
              <a:gd name="T83" fmla="*/ 108 h 184"/>
              <a:gd name="T84" fmla="*/ 81 w 161"/>
              <a:gd name="T85" fmla="*/ 119 h 184"/>
              <a:gd name="T86" fmla="*/ 54 w 161"/>
              <a:gd name="T87" fmla="*/ 108 h 184"/>
              <a:gd name="T88" fmla="*/ 53 w 161"/>
              <a:gd name="T89" fmla="*/ 107 h 184"/>
              <a:gd name="T90" fmla="*/ 42 w 161"/>
              <a:gd name="T91" fmla="*/ 80 h 184"/>
              <a:gd name="T92" fmla="*/ 54 w 161"/>
              <a:gd name="T93" fmla="*/ 53 h 184"/>
              <a:gd name="T94" fmla="*/ 81 w 161"/>
              <a:gd name="T95" fmla="*/ 42 h 184"/>
              <a:gd name="T96" fmla="*/ 108 w 161"/>
              <a:gd name="T97" fmla="*/ 53 h 184"/>
              <a:gd name="T98" fmla="*/ 120 w 161"/>
              <a:gd name="T99" fmla="*/ 80 h 184"/>
              <a:gd name="T100" fmla="*/ 108 w 161"/>
              <a:gd name="T101" fmla="*/ 10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61" h="184">
                <a:moveTo>
                  <a:pt x="138" y="23"/>
                </a:moveTo>
                <a:cubicBezTo>
                  <a:pt x="123" y="9"/>
                  <a:pt x="103" y="0"/>
                  <a:pt x="81" y="0"/>
                </a:cubicBezTo>
                <a:cubicBezTo>
                  <a:pt x="59" y="0"/>
                  <a:pt x="39" y="9"/>
                  <a:pt x="24" y="23"/>
                </a:cubicBezTo>
                <a:cubicBezTo>
                  <a:pt x="9" y="38"/>
                  <a:pt x="0" y="58"/>
                  <a:pt x="0" y="80"/>
                </a:cubicBezTo>
                <a:cubicBezTo>
                  <a:pt x="0" y="97"/>
                  <a:pt x="6" y="113"/>
                  <a:pt x="14" y="126"/>
                </a:cubicBezTo>
                <a:cubicBezTo>
                  <a:pt x="23" y="138"/>
                  <a:pt x="36" y="149"/>
                  <a:pt x="50" y="155"/>
                </a:cubicBezTo>
                <a:cubicBezTo>
                  <a:pt x="76" y="181"/>
                  <a:pt x="76" y="181"/>
                  <a:pt x="76" y="181"/>
                </a:cubicBezTo>
                <a:cubicBezTo>
                  <a:pt x="76" y="181"/>
                  <a:pt x="76" y="181"/>
                  <a:pt x="76" y="181"/>
                </a:cubicBezTo>
                <a:cubicBezTo>
                  <a:pt x="76" y="181"/>
                  <a:pt x="76" y="181"/>
                  <a:pt x="76" y="181"/>
                </a:cubicBezTo>
                <a:cubicBezTo>
                  <a:pt x="79" y="184"/>
                  <a:pt x="83" y="184"/>
                  <a:pt x="86" y="181"/>
                </a:cubicBezTo>
                <a:cubicBezTo>
                  <a:pt x="112" y="155"/>
                  <a:pt x="112" y="155"/>
                  <a:pt x="112" y="155"/>
                </a:cubicBezTo>
                <a:cubicBezTo>
                  <a:pt x="126" y="149"/>
                  <a:pt x="139" y="138"/>
                  <a:pt x="148" y="126"/>
                </a:cubicBezTo>
                <a:cubicBezTo>
                  <a:pt x="156" y="113"/>
                  <a:pt x="161" y="97"/>
                  <a:pt x="161" y="80"/>
                </a:cubicBezTo>
                <a:cubicBezTo>
                  <a:pt x="161" y="58"/>
                  <a:pt x="153" y="38"/>
                  <a:pt x="138" y="23"/>
                </a:cubicBezTo>
                <a:close/>
                <a:moveTo>
                  <a:pt x="136" y="118"/>
                </a:moveTo>
                <a:cubicBezTo>
                  <a:pt x="136" y="118"/>
                  <a:pt x="136" y="118"/>
                  <a:pt x="136" y="118"/>
                </a:cubicBezTo>
                <a:cubicBezTo>
                  <a:pt x="128" y="129"/>
                  <a:pt x="118" y="137"/>
                  <a:pt x="105" y="142"/>
                </a:cubicBezTo>
                <a:cubicBezTo>
                  <a:pt x="104" y="143"/>
                  <a:pt x="103" y="143"/>
                  <a:pt x="103" y="144"/>
                </a:cubicBezTo>
                <a:cubicBezTo>
                  <a:pt x="81" y="166"/>
                  <a:pt x="81" y="166"/>
                  <a:pt x="81" y="166"/>
                </a:cubicBezTo>
                <a:cubicBezTo>
                  <a:pt x="59" y="144"/>
                  <a:pt x="59" y="144"/>
                  <a:pt x="59" y="144"/>
                </a:cubicBezTo>
                <a:cubicBezTo>
                  <a:pt x="59" y="143"/>
                  <a:pt x="58" y="142"/>
                  <a:pt x="57" y="142"/>
                </a:cubicBezTo>
                <a:cubicBezTo>
                  <a:pt x="44" y="137"/>
                  <a:pt x="34" y="129"/>
                  <a:pt x="26" y="118"/>
                </a:cubicBezTo>
                <a:cubicBezTo>
                  <a:pt x="19" y="107"/>
                  <a:pt x="15" y="94"/>
                  <a:pt x="15" y="80"/>
                </a:cubicBezTo>
                <a:cubicBezTo>
                  <a:pt x="15" y="62"/>
                  <a:pt x="22" y="45"/>
                  <a:pt x="34" y="33"/>
                </a:cubicBezTo>
                <a:cubicBezTo>
                  <a:pt x="46" y="21"/>
                  <a:pt x="63" y="14"/>
                  <a:pt x="81" y="14"/>
                </a:cubicBezTo>
                <a:cubicBezTo>
                  <a:pt x="99" y="14"/>
                  <a:pt x="116" y="21"/>
                  <a:pt x="128" y="33"/>
                </a:cubicBezTo>
                <a:cubicBezTo>
                  <a:pt x="140" y="45"/>
                  <a:pt x="147" y="62"/>
                  <a:pt x="147" y="80"/>
                </a:cubicBezTo>
                <a:cubicBezTo>
                  <a:pt x="147" y="94"/>
                  <a:pt x="143" y="107"/>
                  <a:pt x="136" y="118"/>
                </a:cubicBezTo>
                <a:close/>
                <a:moveTo>
                  <a:pt x="81" y="33"/>
                </a:moveTo>
                <a:cubicBezTo>
                  <a:pt x="81" y="33"/>
                  <a:pt x="81" y="33"/>
                  <a:pt x="81" y="33"/>
                </a:cubicBezTo>
                <a:cubicBezTo>
                  <a:pt x="68" y="33"/>
                  <a:pt x="56" y="38"/>
                  <a:pt x="48" y="47"/>
                </a:cubicBezTo>
                <a:cubicBezTo>
                  <a:pt x="39" y="55"/>
                  <a:pt x="34" y="67"/>
                  <a:pt x="34" y="80"/>
                </a:cubicBezTo>
                <a:cubicBezTo>
                  <a:pt x="34" y="93"/>
                  <a:pt x="39" y="105"/>
                  <a:pt x="47" y="113"/>
                </a:cubicBezTo>
                <a:cubicBezTo>
                  <a:pt x="48" y="113"/>
                  <a:pt x="48" y="113"/>
                  <a:pt x="48" y="113"/>
                </a:cubicBezTo>
                <a:cubicBezTo>
                  <a:pt x="56" y="122"/>
                  <a:pt x="68" y="127"/>
                  <a:pt x="81" y="127"/>
                </a:cubicBezTo>
                <a:cubicBezTo>
                  <a:pt x="94" y="127"/>
                  <a:pt x="106" y="122"/>
                  <a:pt x="114" y="113"/>
                </a:cubicBezTo>
                <a:cubicBezTo>
                  <a:pt x="123" y="105"/>
                  <a:pt x="128" y="93"/>
                  <a:pt x="128" y="80"/>
                </a:cubicBezTo>
                <a:cubicBezTo>
                  <a:pt x="128" y="67"/>
                  <a:pt x="123" y="55"/>
                  <a:pt x="114" y="47"/>
                </a:cubicBezTo>
                <a:cubicBezTo>
                  <a:pt x="106" y="38"/>
                  <a:pt x="94" y="33"/>
                  <a:pt x="81" y="33"/>
                </a:cubicBezTo>
                <a:close/>
                <a:moveTo>
                  <a:pt x="108" y="108"/>
                </a:moveTo>
                <a:cubicBezTo>
                  <a:pt x="108" y="108"/>
                  <a:pt x="108" y="108"/>
                  <a:pt x="108" y="108"/>
                </a:cubicBezTo>
                <a:cubicBezTo>
                  <a:pt x="108" y="108"/>
                  <a:pt x="108" y="108"/>
                  <a:pt x="108" y="108"/>
                </a:cubicBezTo>
                <a:cubicBezTo>
                  <a:pt x="101" y="114"/>
                  <a:pt x="92" y="119"/>
                  <a:pt x="81" y="119"/>
                </a:cubicBezTo>
                <a:cubicBezTo>
                  <a:pt x="70" y="119"/>
                  <a:pt x="61" y="114"/>
                  <a:pt x="54" y="108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47" y="100"/>
                  <a:pt x="42" y="91"/>
                  <a:pt x="42" y="80"/>
                </a:cubicBezTo>
                <a:cubicBezTo>
                  <a:pt x="42" y="69"/>
                  <a:pt x="47" y="60"/>
                  <a:pt x="54" y="53"/>
                </a:cubicBezTo>
                <a:cubicBezTo>
                  <a:pt x="61" y="46"/>
                  <a:pt x="70" y="42"/>
                  <a:pt x="81" y="42"/>
                </a:cubicBezTo>
                <a:cubicBezTo>
                  <a:pt x="92" y="42"/>
                  <a:pt x="101" y="46"/>
                  <a:pt x="108" y="53"/>
                </a:cubicBezTo>
                <a:cubicBezTo>
                  <a:pt x="115" y="60"/>
                  <a:pt x="120" y="69"/>
                  <a:pt x="120" y="80"/>
                </a:cubicBezTo>
                <a:cubicBezTo>
                  <a:pt x="120" y="91"/>
                  <a:pt x="115" y="101"/>
                  <a:pt x="108" y="108"/>
                </a:cubicBezTo>
                <a:close/>
              </a:path>
            </a:pathLst>
          </a:custGeom>
          <a:gradFill flip="none" rotWithShape="1">
            <a:gsLst>
              <a:gs pos="100000">
                <a:srgbClr val="B8CEDB"/>
              </a:gs>
              <a:gs pos="0">
                <a:srgbClr val="D6E2EE"/>
              </a:gs>
            </a:gsLst>
            <a:lin ang="2700000" scaled="1"/>
            <a:tileRect/>
          </a:gradFill>
          <a:ln>
            <a:noFill/>
          </a:ln>
          <a:effectLst>
            <a:innerShdw blurRad="63500" dist="50800" dir="13500000">
              <a:srgbClr val="739EB9"/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60"/>
          <p:cNvSpPr>
            <a:spLocks noEditPoints="1"/>
          </p:cNvSpPr>
          <p:nvPr/>
        </p:nvSpPr>
        <p:spPr bwMode="auto">
          <a:xfrm>
            <a:off x="9593246" y="2383677"/>
            <a:ext cx="737850" cy="877501"/>
          </a:xfrm>
          <a:custGeom>
            <a:avLst/>
            <a:gdLst>
              <a:gd name="T0" fmla="*/ 133 w 150"/>
              <a:gd name="T1" fmla="*/ 1 h 178"/>
              <a:gd name="T2" fmla="*/ 129 w 150"/>
              <a:gd name="T3" fmla="*/ 12 h 178"/>
              <a:gd name="T4" fmla="*/ 150 w 150"/>
              <a:gd name="T5" fmla="*/ 67 h 178"/>
              <a:gd name="T6" fmla="*/ 126 w 150"/>
              <a:gd name="T7" fmla="*/ 126 h 178"/>
              <a:gd name="T8" fmla="*/ 99 w 150"/>
              <a:gd name="T9" fmla="*/ 144 h 178"/>
              <a:gd name="T10" fmla="*/ 75 w 150"/>
              <a:gd name="T11" fmla="*/ 150 h 178"/>
              <a:gd name="T12" fmla="*/ 75 w 150"/>
              <a:gd name="T13" fmla="*/ 164 h 178"/>
              <a:gd name="T14" fmla="*/ 109 w 150"/>
              <a:gd name="T15" fmla="*/ 171 h 178"/>
              <a:gd name="T16" fmla="*/ 68 w 150"/>
              <a:gd name="T17" fmla="*/ 178 h 178"/>
              <a:gd name="T18" fmla="*/ 67 w 150"/>
              <a:gd name="T19" fmla="*/ 178 h 178"/>
              <a:gd name="T20" fmla="*/ 27 w 150"/>
              <a:gd name="T21" fmla="*/ 171 h 178"/>
              <a:gd name="T22" fmla="*/ 61 w 150"/>
              <a:gd name="T23" fmla="*/ 164 h 178"/>
              <a:gd name="T24" fmla="*/ 61 w 150"/>
              <a:gd name="T25" fmla="*/ 150 h 178"/>
              <a:gd name="T26" fmla="*/ 36 w 150"/>
              <a:gd name="T27" fmla="*/ 144 h 178"/>
              <a:gd name="T28" fmla="*/ 12 w 150"/>
              <a:gd name="T29" fmla="*/ 129 h 178"/>
              <a:gd name="T30" fmla="*/ 2 w 150"/>
              <a:gd name="T31" fmla="*/ 133 h 178"/>
              <a:gd name="T32" fmla="*/ 17 w 150"/>
              <a:gd name="T33" fmla="*/ 112 h 178"/>
              <a:gd name="T34" fmla="*/ 20 w 150"/>
              <a:gd name="T35" fmla="*/ 20 h 178"/>
              <a:gd name="T36" fmla="*/ 68 w 150"/>
              <a:gd name="T37" fmla="*/ 0 h 178"/>
              <a:gd name="T38" fmla="*/ 120 w 150"/>
              <a:gd name="T39" fmla="*/ 9 h 178"/>
              <a:gd name="T40" fmla="*/ 120 w 150"/>
              <a:gd name="T41" fmla="*/ 8 h 178"/>
              <a:gd name="T42" fmla="*/ 127 w 150"/>
              <a:gd name="T43" fmla="*/ 1 h 178"/>
              <a:gd name="T44" fmla="*/ 123 w 150"/>
              <a:gd name="T45" fmla="*/ 18 h 178"/>
              <a:gd name="T46" fmla="*/ 135 w 150"/>
              <a:gd name="T47" fmla="*/ 67 h 178"/>
              <a:gd name="T48" fmla="*/ 115 w 150"/>
              <a:gd name="T49" fmla="*/ 115 h 178"/>
              <a:gd name="T50" fmla="*/ 23 w 150"/>
              <a:gd name="T51" fmla="*/ 118 h 178"/>
              <a:gd name="T52" fmla="*/ 39 w 150"/>
              <a:gd name="T53" fmla="*/ 136 h 178"/>
              <a:gd name="T54" fmla="*/ 96 w 150"/>
              <a:gd name="T55" fmla="*/ 136 h 178"/>
              <a:gd name="T56" fmla="*/ 120 w 150"/>
              <a:gd name="T57" fmla="*/ 120 h 178"/>
              <a:gd name="T58" fmla="*/ 120 w 150"/>
              <a:gd name="T59" fmla="*/ 120 h 178"/>
              <a:gd name="T60" fmla="*/ 142 w 150"/>
              <a:gd name="T61" fmla="*/ 67 h 178"/>
              <a:gd name="T62" fmla="*/ 123 w 150"/>
              <a:gd name="T63" fmla="*/ 18 h 178"/>
              <a:gd name="T64" fmla="*/ 105 w 150"/>
              <a:gd name="T65" fmla="*/ 29 h 178"/>
              <a:gd name="T66" fmla="*/ 30 w 150"/>
              <a:gd name="T67" fmla="*/ 30 h 178"/>
              <a:gd name="T68" fmla="*/ 14 w 150"/>
              <a:gd name="T69" fmla="*/ 67 h 178"/>
              <a:gd name="T70" fmla="*/ 68 w 150"/>
              <a:gd name="T71" fmla="*/ 120 h 178"/>
              <a:gd name="T72" fmla="*/ 105 w 150"/>
              <a:gd name="T73" fmla="*/ 105 h 178"/>
              <a:gd name="T74" fmla="*/ 105 w 150"/>
              <a:gd name="T75" fmla="*/ 3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0" h="178">
                <a:moveTo>
                  <a:pt x="127" y="1"/>
                </a:moveTo>
                <a:cubicBezTo>
                  <a:pt x="129" y="0"/>
                  <a:pt x="132" y="0"/>
                  <a:pt x="133" y="1"/>
                </a:cubicBezTo>
                <a:cubicBezTo>
                  <a:pt x="135" y="3"/>
                  <a:pt x="135" y="6"/>
                  <a:pt x="133" y="7"/>
                </a:cubicBezTo>
                <a:cubicBezTo>
                  <a:pt x="129" y="12"/>
                  <a:pt x="129" y="12"/>
                  <a:pt x="129" y="12"/>
                </a:cubicBezTo>
                <a:cubicBezTo>
                  <a:pt x="135" y="19"/>
                  <a:pt x="141" y="27"/>
                  <a:pt x="144" y="35"/>
                </a:cubicBezTo>
                <a:cubicBezTo>
                  <a:pt x="148" y="45"/>
                  <a:pt x="150" y="56"/>
                  <a:pt x="150" y="67"/>
                </a:cubicBezTo>
                <a:cubicBezTo>
                  <a:pt x="150" y="78"/>
                  <a:pt x="148" y="89"/>
                  <a:pt x="144" y="99"/>
                </a:cubicBezTo>
                <a:cubicBezTo>
                  <a:pt x="140" y="109"/>
                  <a:pt x="134" y="118"/>
                  <a:pt x="126" y="126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119" y="133"/>
                  <a:pt x="109" y="140"/>
                  <a:pt x="99" y="144"/>
                </a:cubicBezTo>
                <a:cubicBezTo>
                  <a:pt x="99" y="144"/>
                  <a:pt x="99" y="144"/>
                  <a:pt x="99" y="144"/>
                </a:cubicBezTo>
                <a:cubicBezTo>
                  <a:pt x="91" y="147"/>
                  <a:pt x="83" y="149"/>
                  <a:pt x="75" y="150"/>
                </a:cubicBezTo>
                <a:cubicBezTo>
                  <a:pt x="75" y="150"/>
                  <a:pt x="75" y="150"/>
                  <a:pt x="75" y="151"/>
                </a:cubicBezTo>
                <a:cubicBezTo>
                  <a:pt x="75" y="164"/>
                  <a:pt x="75" y="164"/>
                  <a:pt x="75" y="164"/>
                </a:cubicBezTo>
                <a:cubicBezTo>
                  <a:pt x="102" y="164"/>
                  <a:pt x="102" y="164"/>
                  <a:pt x="102" y="164"/>
                </a:cubicBezTo>
                <a:cubicBezTo>
                  <a:pt x="105" y="164"/>
                  <a:pt x="109" y="167"/>
                  <a:pt x="109" y="171"/>
                </a:cubicBezTo>
                <a:cubicBezTo>
                  <a:pt x="109" y="175"/>
                  <a:pt x="105" y="178"/>
                  <a:pt x="102" y="178"/>
                </a:cubicBezTo>
                <a:cubicBezTo>
                  <a:pt x="68" y="178"/>
                  <a:pt x="68" y="178"/>
                  <a:pt x="68" y="178"/>
                </a:cubicBezTo>
                <a:cubicBezTo>
                  <a:pt x="68" y="178"/>
                  <a:pt x="68" y="178"/>
                  <a:pt x="68" y="178"/>
                </a:cubicBezTo>
                <a:cubicBezTo>
                  <a:pt x="67" y="178"/>
                  <a:pt x="67" y="178"/>
                  <a:pt x="67" y="178"/>
                </a:cubicBezTo>
                <a:cubicBezTo>
                  <a:pt x="34" y="178"/>
                  <a:pt x="34" y="178"/>
                  <a:pt x="34" y="178"/>
                </a:cubicBezTo>
                <a:cubicBezTo>
                  <a:pt x="30" y="178"/>
                  <a:pt x="27" y="175"/>
                  <a:pt x="27" y="171"/>
                </a:cubicBezTo>
                <a:cubicBezTo>
                  <a:pt x="27" y="167"/>
                  <a:pt x="30" y="164"/>
                  <a:pt x="34" y="164"/>
                </a:cubicBezTo>
                <a:cubicBezTo>
                  <a:pt x="61" y="164"/>
                  <a:pt x="61" y="164"/>
                  <a:pt x="61" y="164"/>
                </a:cubicBezTo>
                <a:cubicBezTo>
                  <a:pt x="61" y="151"/>
                  <a:pt x="61" y="151"/>
                  <a:pt x="61" y="151"/>
                </a:cubicBezTo>
                <a:cubicBezTo>
                  <a:pt x="61" y="150"/>
                  <a:pt x="61" y="150"/>
                  <a:pt x="61" y="150"/>
                </a:cubicBezTo>
                <a:cubicBezTo>
                  <a:pt x="52" y="149"/>
                  <a:pt x="44" y="147"/>
                  <a:pt x="36" y="144"/>
                </a:cubicBezTo>
                <a:cubicBezTo>
                  <a:pt x="36" y="144"/>
                  <a:pt x="36" y="144"/>
                  <a:pt x="36" y="144"/>
                </a:cubicBezTo>
                <a:cubicBezTo>
                  <a:pt x="36" y="144"/>
                  <a:pt x="36" y="144"/>
                  <a:pt x="36" y="144"/>
                </a:cubicBezTo>
                <a:cubicBezTo>
                  <a:pt x="27" y="140"/>
                  <a:pt x="19" y="135"/>
                  <a:pt x="12" y="129"/>
                </a:cubicBezTo>
                <a:cubicBezTo>
                  <a:pt x="8" y="133"/>
                  <a:pt x="8" y="133"/>
                  <a:pt x="8" y="133"/>
                </a:cubicBezTo>
                <a:cubicBezTo>
                  <a:pt x="6" y="135"/>
                  <a:pt x="3" y="135"/>
                  <a:pt x="2" y="133"/>
                </a:cubicBezTo>
                <a:cubicBezTo>
                  <a:pt x="0" y="131"/>
                  <a:pt x="0" y="129"/>
                  <a:pt x="2" y="127"/>
                </a:cubicBezTo>
                <a:cubicBezTo>
                  <a:pt x="17" y="112"/>
                  <a:pt x="17" y="112"/>
                  <a:pt x="17" y="112"/>
                </a:cubicBezTo>
                <a:cubicBezTo>
                  <a:pt x="7" y="100"/>
                  <a:pt x="0" y="84"/>
                  <a:pt x="0" y="67"/>
                </a:cubicBezTo>
                <a:cubicBezTo>
                  <a:pt x="0" y="49"/>
                  <a:pt x="8" y="32"/>
                  <a:pt x="20" y="20"/>
                </a:cubicBezTo>
                <a:cubicBezTo>
                  <a:pt x="20" y="20"/>
                  <a:pt x="20" y="20"/>
                  <a:pt x="20" y="20"/>
                </a:cubicBezTo>
                <a:cubicBezTo>
                  <a:pt x="32" y="7"/>
                  <a:pt x="49" y="0"/>
                  <a:pt x="68" y="0"/>
                </a:cubicBezTo>
                <a:cubicBezTo>
                  <a:pt x="85" y="0"/>
                  <a:pt x="100" y="6"/>
                  <a:pt x="112" y="17"/>
                </a:cubicBezTo>
                <a:cubicBezTo>
                  <a:pt x="120" y="9"/>
                  <a:pt x="120" y="9"/>
                  <a:pt x="120" y="9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7" y="1"/>
                  <a:pt x="127" y="1"/>
                  <a:pt x="127" y="1"/>
                </a:cubicBezTo>
                <a:close/>
                <a:moveTo>
                  <a:pt x="123" y="18"/>
                </a:moveTo>
                <a:cubicBezTo>
                  <a:pt x="123" y="18"/>
                  <a:pt x="123" y="18"/>
                  <a:pt x="123" y="18"/>
                </a:cubicBezTo>
                <a:cubicBezTo>
                  <a:pt x="118" y="23"/>
                  <a:pt x="118" y="23"/>
                  <a:pt x="118" y="23"/>
                </a:cubicBezTo>
                <a:cubicBezTo>
                  <a:pt x="129" y="34"/>
                  <a:pt x="135" y="50"/>
                  <a:pt x="135" y="67"/>
                </a:cubicBezTo>
                <a:cubicBezTo>
                  <a:pt x="135" y="86"/>
                  <a:pt x="127" y="102"/>
                  <a:pt x="115" y="115"/>
                </a:cubicBezTo>
                <a:cubicBezTo>
                  <a:pt x="115" y="115"/>
                  <a:pt x="115" y="115"/>
                  <a:pt x="115" y="115"/>
                </a:cubicBezTo>
                <a:cubicBezTo>
                  <a:pt x="103" y="127"/>
                  <a:pt x="86" y="134"/>
                  <a:pt x="68" y="134"/>
                </a:cubicBezTo>
                <a:cubicBezTo>
                  <a:pt x="51" y="134"/>
                  <a:pt x="35" y="128"/>
                  <a:pt x="23" y="118"/>
                </a:cubicBezTo>
                <a:cubicBezTo>
                  <a:pt x="18" y="123"/>
                  <a:pt x="18" y="123"/>
                  <a:pt x="18" y="123"/>
                </a:cubicBezTo>
                <a:cubicBezTo>
                  <a:pt x="24" y="128"/>
                  <a:pt x="31" y="133"/>
                  <a:pt x="39" y="136"/>
                </a:cubicBezTo>
                <a:cubicBezTo>
                  <a:pt x="48" y="140"/>
                  <a:pt x="57" y="142"/>
                  <a:pt x="68" y="142"/>
                </a:cubicBezTo>
                <a:cubicBezTo>
                  <a:pt x="78" y="142"/>
                  <a:pt x="87" y="140"/>
                  <a:pt x="96" y="136"/>
                </a:cubicBezTo>
                <a:cubicBezTo>
                  <a:pt x="96" y="136"/>
                  <a:pt x="96" y="136"/>
                  <a:pt x="96" y="136"/>
                </a:cubicBezTo>
                <a:cubicBezTo>
                  <a:pt x="105" y="132"/>
                  <a:pt x="113" y="127"/>
                  <a:pt x="120" y="120"/>
                </a:cubicBezTo>
                <a:cubicBezTo>
                  <a:pt x="120" y="120"/>
                  <a:pt x="120" y="120"/>
                  <a:pt x="120" y="120"/>
                </a:cubicBezTo>
                <a:cubicBezTo>
                  <a:pt x="120" y="120"/>
                  <a:pt x="120" y="120"/>
                  <a:pt x="120" y="120"/>
                </a:cubicBezTo>
                <a:cubicBezTo>
                  <a:pt x="127" y="113"/>
                  <a:pt x="133" y="105"/>
                  <a:pt x="136" y="96"/>
                </a:cubicBezTo>
                <a:cubicBezTo>
                  <a:pt x="140" y="87"/>
                  <a:pt x="142" y="77"/>
                  <a:pt x="142" y="67"/>
                </a:cubicBezTo>
                <a:cubicBezTo>
                  <a:pt x="142" y="57"/>
                  <a:pt x="140" y="47"/>
                  <a:pt x="136" y="39"/>
                </a:cubicBezTo>
                <a:cubicBezTo>
                  <a:pt x="133" y="31"/>
                  <a:pt x="129" y="24"/>
                  <a:pt x="123" y="18"/>
                </a:cubicBezTo>
                <a:close/>
                <a:moveTo>
                  <a:pt x="105" y="29"/>
                </a:moveTo>
                <a:cubicBezTo>
                  <a:pt x="105" y="29"/>
                  <a:pt x="105" y="29"/>
                  <a:pt x="105" y="29"/>
                </a:cubicBezTo>
                <a:cubicBezTo>
                  <a:pt x="96" y="20"/>
                  <a:pt x="82" y="14"/>
                  <a:pt x="68" y="14"/>
                </a:cubicBezTo>
                <a:cubicBezTo>
                  <a:pt x="53" y="14"/>
                  <a:pt x="40" y="20"/>
                  <a:pt x="30" y="30"/>
                </a:cubicBezTo>
                <a:cubicBezTo>
                  <a:pt x="30" y="29"/>
                  <a:pt x="30" y="29"/>
                  <a:pt x="30" y="29"/>
                </a:cubicBezTo>
                <a:cubicBezTo>
                  <a:pt x="20" y="39"/>
                  <a:pt x="14" y="52"/>
                  <a:pt x="14" y="67"/>
                </a:cubicBezTo>
                <a:cubicBezTo>
                  <a:pt x="14" y="82"/>
                  <a:pt x="20" y="95"/>
                  <a:pt x="30" y="105"/>
                </a:cubicBezTo>
                <a:cubicBezTo>
                  <a:pt x="40" y="114"/>
                  <a:pt x="53" y="120"/>
                  <a:pt x="68" y="120"/>
                </a:cubicBezTo>
                <a:cubicBezTo>
                  <a:pt x="82" y="120"/>
                  <a:pt x="95" y="114"/>
                  <a:pt x="105" y="105"/>
                </a:cubicBezTo>
                <a:cubicBezTo>
                  <a:pt x="105" y="105"/>
                  <a:pt x="105" y="105"/>
                  <a:pt x="105" y="105"/>
                </a:cubicBezTo>
                <a:cubicBezTo>
                  <a:pt x="115" y="95"/>
                  <a:pt x="121" y="82"/>
                  <a:pt x="121" y="67"/>
                </a:cubicBezTo>
                <a:cubicBezTo>
                  <a:pt x="121" y="52"/>
                  <a:pt x="115" y="39"/>
                  <a:pt x="105" y="30"/>
                </a:cubicBezTo>
                <a:cubicBezTo>
                  <a:pt x="105" y="29"/>
                  <a:pt x="105" y="29"/>
                  <a:pt x="105" y="29"/>
                </a:cubicBezTo>
                <a:close/>
              </a:path>
            </a:pathLst>
          </a:custGeom>
          <a:gradFill flip="none" rotWithShape="1">
            <a:gsLst>
              <a:gs pos="100000">
                <a:srgbClr val="B8CEDB"/>
              </a:gs>
              <a:gs pos="0">
                <a:srgbClr val="D6E2EE"/>
              </a:gs>
            </a:gsLst>
            <a:lin ang="2700000" scaled="1"/>
            <a:tileRect/>
          </a:gradFill>
          <a:ln>
            <a:noFill/>
          </a:ln>
          <a:effectLst>
            <a:innerShdw blurRad="63500" dist="50800" dir="13500000">
              <a:srgbClr val="739EB9"/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424940" y="3413760"/>
            <a:ext cx="18891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51607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rPr>
              <a:t>1.</a:t>
            </a:r>
            <a:r>
              <a:rPr lang="zh-CN" altLang="en-US" sz="20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rPr>
              <a:t>字段筛选</a:t>
            </a:r>
            <a:endParaRPr lang="zh-CN" altLang="en-US" sz="2000" dirty="0">
              <a:effectLst>
                <a:outerShdw blurRad="50800" dist="38100" dir="13500000" algn="br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645025" y="3413760"/>
            <a:ext cx="32289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51607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rPr>
              <a:t>2.</a:t>
            </a:r>
            <a:r>
              <a:rPr lang="zh-CN" altLang="en-US" sz="20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rPr>
              <a:t>重复值，缺失值处理</a:t>
            </a:r>
            <a:endParaRPr lang="zh-CN" altLang="en-US" sz="2000" dirty="0">
              <a:effectLst>
                <a:outerShdw blurRad="50800" dist="38100" dir="13500000" algn="br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017635" y="3413760"/>
            <a:ext cx="20796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51607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rPr>
              <a:t>3.</a:t>
            </a:r>
            <a:r>
              <a:rPr lang="zh-CN" altLang="en-US" sz="2000" dirty="0"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</a:rPr>
              <a:t>垃圾评论筛选</a:t>
            </a:r>
            <a:endParaRPr lang="zh-CN" altLang="en-US" sz="2000" dirty="0">
              <a:effectLst>
                <a:outerShdw blurRad="50800" dist="38100" dir="13500000" algn="br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1150074" y="4208002"/>
            <a:ext cx="2439403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筛选出有用的字段，以减少数据维度，需要的字段有：电影名，评论时间，评论内容，评论时的打分，评论被点赞数量。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4876298" y="4208002"/>
            <a:ext cx="2439403" cy="34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删除重复值与缺失值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8742469" y="4208002"/>
            <a:ext cx="2439403" cy="598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通过黑白名单的方式筛选出垃圾评论，后面会详细介绍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4009628" y="475672"/>
            <a:ext cx="4172743" cy="768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数据预处理</a:t>
            </a:r>
            <a:endParaRPr lang="zh-CN" altLang="en-US" dirty="0"/>
          </a:p>
        </p:txBody>
      </p:sp>
      <p:sp>
        <p:nvSpPr>
          <p:cNvPr id="136" name="PA-圆角矩形 23"/>
          <p:cNvSpPr/>
          <p:nvPr>
            <p:custDataLst>
              <p:tags r:id="rId1"/>
            </p:custDataLst>
          </p:nvPr>
        </p:nvSpPr>
        <p:spPr>
          <a:xfrm rot="16200000">
            <a:off x="2530344" y="3765985"/>
            <a:ext cx="3636000" cy="724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43" name="PA-圆角矩形 23"/>
          <p:cNvSpPr/>
          <p:nvPr>
            <p:custDataLst>
              <p:tags r:id="rId2"/>
            </p:custDataLst>
          </p:nvPr>
        </p:nvSpPr>
        <p:spPr>
          <a:xfrm rot="16200000">
            <a:off x="6225535" y="3765985"/>
            <a:ext cx="3636000" cy="724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4000">
                <a:srgbClr val="DBE5F1"/>
              </a:gs>
              <a:gs pos="93000">
                <a:srgbClr val="DBE5F1">
                  <a:lumMod val="41000"/>
                  <a:lumOff val="59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D9E4F0">
                    <a:lumMod val="21000"/>
                    <a:lumOff val="79000"/>
                  </a:srgbClr>
                </a:gs>
              </a:gsLst>
              <a:lin ang="5400000" scaled="1"/>
            </a:gradFill>
          </a:ln>
          <a:effectLst>
            <a:innerShdw blurRad="76200" dist="38100" dir="13500000">
              <a:srgbClr val="8BA3BF">
                <a:alpha val="9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/>
          </a:p>
        </p:txBody>
      </p:sp>
      <p:sp>
        <p:nvSpPr>
          <p:cNvPr id="137" name="文本框 136"/>
          <p:cNvSpPr txBox="1"/>
          <p:nvPr/>
        </p:nvSpPr>
        <p:spPr>
          <a:xfrm>
            <a:off x="676275" y="-1085265"/>
            <a:ext cx="6083300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283C63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>
                      <a:alpha val="8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en-US" altLang="zh-CN" sz="5400" dirty="0">
                <a:noFill/>
              </a:rPr>
              <a:t>PART 02</a:t>
            </a:r>
            <a:endParaRPr lang="zh-CN" altLang="en-US" sz="5400" dirty="0">
              <a:noFill/>
            </a:endParaRPr>
          </a:p>
        </p:txBody>
      </p:sp>
      <p:sp>
        <p:nvSpPr>
          <p:cNvPr id="139" name="PA-文本框 49"/>
          <p:cNvSpPr txBox="1"/>
          <p:nvPr>
            <p:custDataLst>
              <p:tags r:id="rId3"/>
            </p:custDataLst>
          </p:nvPr>
        </p:nvSpPr>
        <p:spPr>
          <a:xfrm>
            <a:off x="19532043" y="4680518"/>
            <a:ext cx="16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cap="all">
                <a:solidFill>
                  <a:srgbClr val="516070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dirty="0"/>
              <a:t>Read  More</a:t>
            </a:r>
            <a:endParaRPr lang="zh-CN" altLang="en-US" dirty="0"/>
          </a:p>
        </p:txBody>
      </p:sp>
      <p:pic>
        <p:nvPicPr>
          <p:cNvPr id="140" name="图形 1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21100082" y="4671396"/>
            <a:ext cx="361950" cy="361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57" name="组合 456"/>
          <p:cNvGrpSpPr/>
          <p:nvPr/>
        </p:nvGrpSpPr>
        <p:grpSpPr>
          <a:xfrm rot="1856454">
            <a:off x="12184771" y="-11391449"/>
            <a:ext cx="3471809" cy="6767830"/>
            <a:chOff x="276677" y="1664970"/>
            <a:chExt cx="3471809" cy="6767830"/>
          </a:xfrm>
        </p:grpSpPr>
        <p:grpSp>
          <p:nvGrpSpPr>
            <p:cNvPr id="458" name="PA-组合 2"/>
            <p:cNvGrpSpPr/>
            <p:nvPr>
              <p:custDataLst>
                <p:tags r:id="rId6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479" name="PA-圆角矩形 9"/>
              <p:cNvSpPr/>
              <p:nvPr>
                <p:custDataLst>
                  <p:tags r:id="rId7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PA-任意多边形 20"/>
              <p:cNvSpPr/>
              <p:nvPr>
                <p:custDataLst>
                  <p:tags r:id="rId8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9" name="PA-圆角矩形 10"/>
            <p:cNvSpPr/>
            <p:nvPr>
              <p:custDataLst>
                <p:tags r:id="rId9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0" name="PA-圆角矩形 11"/>
            <p:cNvSpPr/>
            <p:nvPr>
              <p:custDataLst>
                <p:tags r:id="rId10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1" name="PA-椭圆 14"/>
            <p:cNvSpPr/>
            <p:nvPr>
              <p:custDataLst>
                <p:tags r:id="rId11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2" name="PA-椭圆 15"/>
            <p:cNvSpPr/>
            <p:nvPr>
              <p:custDataLst>
                <p:tags r:id="rId12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3" name="PA-椭圆 16"/>
            <p:cNvSpPr/>
            <p:nvPr>
              <p:custDataLst>
                <p:tags r:id="rId13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4" name="PA-圆角矩形 23"/>
            <p:cNvSpPr/>
            <p:nvPr>
              <p:custDataLst>
                <p:tags r:id="rId14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pic>
          <p:nvPicPr>
            <p:cNvPr id="465" name="图片 464"/>
            <p:cNvPicPr/>
            <p:nvPr>
              <p:custDataLst>
                <p:tags r:id="rId1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466" name="PA-文本框 28"/>
            <p:cNvSpPr txBox="1"/>
            <p:nvPr>
              <p:custDataLst>
                <p:tags r:id="rId17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lang="en-US" altLang="zh-CN" sz="1200" dirty="0"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lang="zh-CN" altLang="en-US" sz="1200" dirty="0"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lang="en-US" altLang="zh-CN" sz="1200" dirty="0"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lang="zh-CN" altLang="en-US" sz="1200" dirty="0"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67" name="PA-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Neumorphism</a:t>
              </a:r>
              <a:endParaRPr lang="zh-CN" altLang="en-US" dirty="0"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  <p:sp>
          <p:nvSpPr>
            <p:cNvPr id="468" name="PA-圆角矩形 24"/>
            <p:cNvSpPr/>
            <p:nvPr>
              <p:custDataLst>
                <p:tags r:id="rId19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469" name="PA-文本框 29"/>
            <p:cNvSpPr txBox="1"/>
            <p:nvPr>
              <p:custDataLst>
                <p:tags r:id="rId20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＄</a:t>
              </a:r>
              <a:r>
                <a:rPr lang="en-US" altLang="zh-CN" sz="1000" b="1" dirty="0"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250/</a:t>
              </a:r>
              <a:r>
                <a:rPr lang="zh-CN" altLang="en-US" sz="1000" b="1" dirty="0"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 ＄</a:t>
              </a:r>
              <a:r>
                <a:rPr lang="en-US" altLang="zh-CN" sz="1000" b="1" dirty="0"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1000</a:t>
              </a:r>
              <a:endParaRPr lang="zh-CN" altLang="en-US" sz="1000" b="1" dirty="0"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latin typeface="+mn-ea"/>
                <a:cs typeface="阿里巴巴普惠体 B" panose="00020600040101010101" pitchFamily="18" charset="-122"/>
              </a:endParaRPr>
            </a:p>
          </p:txBody>
        </p:sp>
        <p:sp>
          <p:nvSpPr>
            <p:cNvPr id="470" name="PA-文本框 29"/>
            <p:cNvSpPr txBox="1"/>
            <p:nvPr>
              <p:custDataLst>
                <p:tags r:id="rId21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＄</a:t>
              </a:r>
              <a:r>
                <a:rPr lang="en-US" altLang="zh-CN" sz="1000" b="1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250/</a:t>
              </a:r>
              <a:r>
                <a:rPr lang="zh-CN" altLang="en-US" sz="1000" b="1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 ＄</a:t>
              </a:r>
              <a:r>
                <a:rPr lang="en-US" altLang="zh-CN" sz="1000" b="1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1000</a:t>
              </a:r>
              <a:endParaRPr lang="zh-CN" altLang="en-US" sz="1000" b="1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+mn-ea"/>
                <a:cs typeface="阿里巴巴普惠体 B" panose="00020600040101010101" pitchFamily="18" charset="-122"/>
              </a:endParaRPr>
            </a:p>
          </p:txBody>
        </p:sp>
        <p:sp>
          <p:nvSpPr>
            <p:cNvPr id="471" name="PA-文本框 25"/>
            <p:cNvSpPr txBox="1"/>
            <p:nvPr>
              <p:custDataLst>
                <p:tags r:id="rId22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283C63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Neumorphism</a:t>
              </a:r>
              <a:endParaRPr lang="zh-CN" altLang="en-US" dirty="0">
                <a:solidFill>
                  <a:srgbClr val="283C63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  <p:sp>
          <p:nvSpPr>
            <p:cNvPr id="472" name="PA-文本框 28"/>
            <p:cNvSpPr txBox="1"/>
            <p:nvPr>
              <p:custDataLst>
                <p:tags r:id="rId23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283C63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lang="en-US" altLang="zh-CN" sz="1200" dirty="0">
                  <a:solidFill>
                    <a:srgbClr val="283C63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lang="zh-CN" altLang="en-US" sz="1200" dirty="0">
                  <a:solidFill>
                    <a:srgbClr val="283C63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lang="en-US" altLang="zh-CN" sz="1200" dirty="0">
                  <a:solidFill>
                    <a:srgbClr val="283C63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lang="zh-CN" altLang="en-US" sz="1200" dirty="0">
                <a:solidFill>
                  <a:srgbClr val="283C63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3" name="PA-文本框 48"/>
            <p:cNvSpPr txBox="1"/>
            <p:nvPr>
              <p:custDataLst>
                <p:tags r:id="rId24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lang="zh-CN" altLang="en-US" sz="2000" dirty="0"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4" name="PA-文本框 38"/>
            <p:cNvSpPr txBox="1"/>
            <p:nvPr>
              <p:custDataLst>
                <p:tags r:id="rId25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lang="zh-CN" altLang="en-US" sz="1050" dirty="0"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5" name="PA-文本框 38"/>
            <p:cNvSpPr txBox="1"/>
            <p:nvPr>
              <p:custDataLst>
                <p:tags r:id="rId26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lang="zh-CN" altLang="en-US" sz="1050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6" name="PA-文本框 48"/>
            <p:cNvSpPr txBox="1"/>
            <p:nvPr>
              <p:custDataLst>
                <p:tags r:id="rId27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lang="zh-CN" altLang="en-US" sz="2000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77" name="PA-椭圆 13"/>
            <p:cNvSpPr/>
            <p:nvPr>
              <p:custDataLst>
                <p:tags r:id="rId28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8" name="PA-文本框 49"/>
            <p:cNvSpPr txBox="1"/>
            <p:nvPr>
              <p:custDataLst>
                <p:tags r:id="rId29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dirty="0">
                  <a:gradFill flip="none" rotWithShape="1">
                    <a:gsLst>
                      <a:gs pos="0">
                        <a:schemeClr val="bg1">
                          <a:alpha val="85000"/>
                        </a:scheme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lang="zh-CN" altLang="en-US" sz="1000" dirty="0">
                <a:gradFill flip="none" rotWithShape="1">
                  <a:gsLst>
                    <a:gs pos="0">
                      <a:schemeClr val="bg1">
                        <a:alpha val="85000"/>
                      </a:scheme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481" name="组合 480"/>
          <p:cNvGrpSpPr/>
          <p:nvPr/>
        </p:nvGrpSpPr>
        <p:grpSpPr>
          <a:xfrm rot="1856454">
            <a:off x="16942355" y="-11745410"/>
            <a:ext cx="3471809" cy="6767830"/>
            <a:chOff x="276677" y="1664970"/>
            <a:chExt cx="3471809" cy="6767830"/>
          </a:xfrm>
        </p:grpSpPr>
        <p:grpSp>
          <p:nvGrpSpPr>
            <p:cNvPr id="482" name="PA-组合 2"/>
            <p:cNvGrpSpPr/>
            <p:nvPr>
              <p:custDataLst>
                <p:tags r:id="rId30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503" name="PA-圆角矩形 9"/>
              <p:cNvSpPr/>
              <p:nvPr>
                <p:custDataLst>
                  <p:tags r:id="rId31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4" name="PA-任意多边形 20"/>
              <p:cNvSpPr/>
              <p:nvPr>
                <p:custDataLst>
                  <p:tags r:id="rId32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3" name="PA-圆角矩形 10"/>
            <p:cNvSpPr/>
            <p:nvPr>
              <p:custDataLst>
                <p:tags r:id="rId33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4" name="PA-圆角矩形 11"/>
            <p:cNvSpPr/>
            <p:nvPr>
              <p:custDataLst>
                <p:tags r:id="rId34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5" name="PA-椭圆 14"/>
            <p:cNvSpPr/>
            <p:nvPr>
              <p:custDataLst>
                <p:tags r:id="rId35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6" name="PA-椭圆 15"/>
            <p:cNvSpPr/>
            <p:nvPr>
              <p:custDataLst>
                <p:tags r:id="rId36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7" name="PA-椭圆 16"/>
            <p:cNvSpPr/>
            <p:nvPr>
              <p:custDataLst>
                <p:tags r:id="rId37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8" name="PA-圆角矩形 23"/>
            <p:cNvSpPr/>
            <p:nvPr>
              <p:custDataLst>
                <p:tags r:id="rId38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pic>
          <p:nvPicPr>
            <p:cNvPr id="489" name="图片 488"/>
            <p:cNvPicPr/>
            <p:nvPr>
              <p:custDataLst>
                <p:tags r:id="rId39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400369" y="3296935"/>
              <a:ext cx="1344891" cy="597085"/>
            </a:xfrm>
            <a:prstGeom prst="rect">
              <a:avLst/>
            </a:prstGeom>
          </p:spPr>
        </p:pic>
        <p:sp>
          <p:nvSpPr>
            <p:cNvPr id="490" name="PA-文本框 28"/>
            <p:cNvSpPr txBox="1"/>
            <p:nvPr>
              <p:custDataLst>
                <p:tags r:id="rId40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lang="en-US" altLang="zh-CN" sz="1200" dirty="0"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lang="zh-CN" altLang="en-US" sz="1200" dirty="0"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lang="en-US" altLang="zh-CN" sz="1200" dirty="0"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lang="zh-CN" altLang="en-US" sz="1200" dirty="0"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91" name="PA-文本框 25"/>
            <p:cNvSpPr txBox="1"/>
            <p:nvPr>
              <p:custDataLst>
                <p:tags r:id="rId41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Neumorphism</a:t>
              </a:r>
              <a:endParaRPr lang="zh-CN" altLang="en-US" dirty="0"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  <p:sp>
          <p:nvSpPr>
            <p:cNvPr id="492" name="PA-圆角矩形 24"/>
            <p:cNvSpPr/>
            <p:nvPr>
              <p:custDataLst>
                <p:tags r:id="rId42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493" name="PA-文本框 29"/>
            <p:cNvSpPr txBox="1"/>
            <p:nvPr>
              <p:custDataLst>
                <p:tags r:id="rId43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＄</a:t>
              </a:r>
              <a:r>
                <a:rPr lang="en-US" altLang="zh-CN" sz="1000" b="1" dirty="0"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250/</a:t>
              </a:r>
              <a:r>
                <a:rPr lang="zh-CN" altLang="en-US" sz="1000" b="1" dirty="0"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 ＄</a:t>
              </a:r>
              <a:r>
                <a:rPr lang="en-US" altLang="zh-CN" sz="1000" b="1" dirty="0"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1000</a:t>
              </a:r>
              <a:endParaRPr lang="zh-CN" altLang="en-US" sz="1000" b="1" dirty="0"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latin typeface="+mn-ea"/>
                <a:cs typeface="阿里巴巴普惠体 B" panose="00020600040101010101" pitchFamily="18" charset="-122"/>
              </a:endParaRPr>
            </a:p>
          </p:txBody>
        </p:sp>
        <p:sp>
          <p:nvSpPr>
            <p:cNvPr id="494" name="PA-文本框 29"/>
            <p:cNvSpPr txBox="1"/>
            <p:nvPr>
              <p:custDataLst>
                <p:tags r:id="rId44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＄</a:t>
              </a:r>
              <a:r>
                <a:rPr lang="en-US" altLang="zh-CN" sz="1000" b="1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250/</a:t>
              </a:r>
              <a:r>
                <a:rPr lang="zh-CN" altLang="en-US" sz="1000" b="1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 ＄</a:t>
              </a:r>
              <a:r>
                <a:rPr lang="en-US" altLang="zh-CN" sz="1000" b="1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1000</a:t>
              </a:r>
              <a:endParaRPr lang="zh-CN" altLang="en-US" sz="1000" b="1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+mn-ea"/>
                <a:cs typeface="阿里巴巴普惠体 B" panose="00020600040101010101" pitchFamily="18" charset="-122"/>
              </a:endParaRPr>
            </a:p>
          </p:txBody>
        </p:sp>
        <p:sp>
          <p:nvSpPr>
            <p:cNvPr id="495" name="PA-文本框 25"/>
            <p:cNvSpPr txBox="1"/>
            <p:nvPr>
              <p:custDataLst>
                <p:tags r:id="rId45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283C63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Neumorphism</a:t>
              </a:r>
              <a:endParaRPr lang="zh-CN" altLang="en-US" dirty="0">
                <a:solidFill>
                  <a:srgbClr val="283C63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  <p:sp>
          <p:nvSpPr>
            <p:cNvPr id="496" name="PA-文本框 28"/>
            <p:cNvSpPr txBox="1"/>
            <p:nvPr>
              <p:custDataLst>
                <p:tags r:id="rId46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283C63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lang="en-US" altLang="zh-CN" sz="1200" dirty="0">
                  <a:solidFill>
                    <a:srgbClr val="283C63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lang="zh-CN" altLang="en-US" sz="1200" dirty="0">
                  <a:solidFill>
                    <a:srgbClr val="283C63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lang="en-US" altLang="zh-CN" sz="1200" dirty="0">
                  <a:solidFill>
                    <a:srgbClr val="283C63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lang="zh-CN" altLang="en-US" sz="1200" dirty="0">
                <a:solidFill>
                  <a:srgbClr val="283C63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97" name="PA-文本框 48"/>
            <p:cNvSpPr txBox="1"/>
            <p:nvPr>
              <p:custDataLst>
                <p:tags r:id="rId47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lang="zh-CN" altLang="en-US" sz="2000" dirty="0"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98" name="PA-文本框 38"/>
            <p:cNvSpPr txBox="1"/>
            <p:nvPr>
              <p:custDataLst>
                <p:tags r:id="rId48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lang="zh-CN" altLang="en-US" sz="1050" dirty="0"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99" name="PA-文本框 38"/>
            <p:cNvSpPr txBox="1"/>
            <p:nvPr>
              <p:custDataLst>
                <p:tags r:id="rId49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lang="zh-CN" altLang="en-US" sz="1050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00" name="PA-文本框 48"/>
            <p:cNvSpPr txBox="1"/>
            <p:nvPr>
              <p:custDataLst>
                <p:tags r:id="rId50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lang="zh-CN" altLang="en-US" sz="2000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01" name="PA-椭圆 13"/>
            <p:cNvSpPr/>
            <p:nvPr>
              <p:custDataLst>
                <p:tags r:id="rId51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2" name="PA-文本框 49"/>
            <p:cNvSpPr txBox="1"/>
            <p:nvPr>
              <p:custDataLst>
                <p:tags r:id="rId52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dirty="0">
                  <a:gradFill flip="none" rotWithShape="1">
                    <a:gsLst>
                      <a:gs pos="0">
                        <a:schemeClr val="bg1">
                          <a:alpha val="85000"/>
                        </a:scheme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lang="zh-CN" altLang="en-US" sz="1000" dirty="0">
                <a:gradFill flip="none" rotWithShape="1">
                  <a:gsLst>
                    <a:gs pos="0">
                      <a:schemeClr val="bg1">
                        <a:alpha val="85000"/>
                      </a:scheme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505" name="组合 504"/>
          <p:cNvGrpSpPr/>
          <p:nvPr/>
        </p:nvGrpSpPr>
        <p:grpSpPr>
          <a:xfrm rot="1856454">
            <a:off x="13313355" y="-5713934"/>
            <a:ext cx="3471809" cy="6767830"/>
            <a:chOff x="276677" y="1664970"/>
            <a:chExt cx="3471809" cy="6767830"/>
          </a:xfrm>
        </p:grpSpPr>
        <p:grpSp>
          <p:nvGrpSpPr>
            <p:cNvPr id="506" name="PA-组合 2"/>
            <p:cNvGrpSpPr/>
            <p:nvPr>
              <p:custDataLst>
                <p:tags r:id="rId53"/>
              </p:custDataLst>
            </p:nvPr>
          </p:nvGrpSpPr>
          <p:grpSpPr>
            <a:xfrm>
              <a:off x="276677" y="1664970"/>
              <a:ext cx="3471809" cy="6767830"/>
              <a:chOff x="276677" y="1664970"/>
              <a:chExt cx="3471809" cy="6767830"/>
            </a:xfrm>
          </p:grpSpPr>
          <p:sp>
            <p:nvSpPr>
              <p:cNvPr id="527" name="PA-圆角矩形 9"/>
              <p:cNvSpPr/>
              <p:nvPr>
                <p:custDataLst>
                  <p:tags r:id="rId54"/>
                </p:custDataLst>
              </p:nvPr>
            </p:nvSpPr>
            <p:spPr>
              <a:xfrm>
                <a:off x="276677" y="1664970"/>
                <a:ext cx="3471809" cy="6767830"/>
              </a:xfrm>
              <a:prstGeom prst="roundRect">
                <a:avLst>
                  <a:gd name="adj" fmla="val 9167"/>
                </a:avLst>
              </a:prstGeom>
              <a:gradFill flip="none" rotWithShape="1">
                <a:gsLst>
                  <a:gs pos="0">
                    <a:srgbClr val="DDEAF5">
                      <a:lumMod val="59000"/>
                      <a:lumOff val="41000"/>
                    </a:srgbClr>
                  </a:gs>
                  <a:gs pos="100000">
                    <a:srgbClr val="DDEAF5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6400" dist="177800" dir="5400000" algn="t" rotWithShape="0">
                  <a:srgbClr val="8BA3BF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8" name="PA-任意多边形 20"/>
              <p:cNvSpPr/>
              <p:nvPr>
                <p:custDataLst>
                  <p:tags r:id="rId55"/>
                </p:custDataLst>
              </p:nvPr>
            </p:nvSpPr>
            <p:spPr>
              <a:xfrm>
                <a:off x="3528751" y="2313828"/>
                <a:ext cx="219735" cy="3448559"/>
              </a:xfrm>
              <a:custGeom>
                <a:avLst/>
                <a:gdLst>
                  <a:gd name="connsiteX0" fmla="*/ 152400 w 152400"/>
                  <a:gd name="connsiteY0" fmla="*/ 0 h 2391795"/>
                  <a:gd name="connsiteX1" fmla="*/ 152400 w 152400"/>
                  <a:gd name="connsiteY1" fmla="*/ 2391795 h 2391795"/>
                  <a:gd name="connsiteX2" fmla="*/ 122177 w 152400"/>
                  <a:gd name="connsiteY2" fmla="*/ 2375390 h 2391795"/>
                  <a:gd name="connsiteX3" fmla="*/ 0 w 152400"/>
                  <a:gd name="connsiteY3" fmla="*/ 2145603 h 2391795"/>
                  <a:gd name="connsiteX4" fmla="*/ 0 w 152400"/>
                  <a:gd name="connsiteY4" fmla="*/ 246191 h 2391795"/>
                  <a:gd name="connsiteX5" fmla="*/ 122177 w 152400"/>
                  <a:gd name="connsiteY5" fmla="*/ 16404 h 2391795"/>
                  <a:gd name="connsiteX6" fmla="*/ 152400 w 152400"/>
                  <a:gd name="connsiteY6" fmla="*/ 0 h 2391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391795">
                    <a:moveTo>
                      <a:pt x="152400" y="0"/>
                    </a:moveTo>
                    <a:lnTo>
                      <a:pt x="152400" y="2391795"/>
                    </a:lnTo>
                    <a:lnTo>
                      <a:pt x="122177" y="2375390"/>
                    </a:lnTo>
                    <a:cubicBezTo>
                      <a:pt x="48464" y="2325591"/>
                      <a:pt x="0" y="2241257"/>
                      <a:pt x="0" y="2145603"/>
                    </a:cubicBezTo>
                    <a:lnTo>
                      <a:pt x="0" y="246191"/>
                    </a:lnTo>
                    <a:cubicBezTo>
                      <a:pt x="0" y="150537"/>
                      <a:pt x="48464" y="66203"/>
                      <a:pt x="122177" y="16404"/>
                    </a:cubicBezTo>
                    <a:lnTo>
                      <a:pt x="1524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4A2B0">
                      <a:alpha val="22000"/>
                    </a:srgbClr>
                  </a:gs>
                  <a:gs pos="51000">
                    <a:srgbClr val="748291"/>
                  </a:gs>
                  <a:gs pos="100000">
                    <a:srgbClr val="51607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07" name="PA-圆角矩形 10"/>
            <p:cNvSpPr/>
            <p:nvPr>
              <p:custDataLst>
                <p:tags r:id="rId56"/>
              </p:custDataLst>
            </p:nvPr>
          </p:nvSpPr>
          <p:spPr>
            <a:xfrm>
              <a:off x="756095" y="2271571"/>
              <a:ext cx="2578893" cy="3928592"/>
            </a:xfrm>
            <a:prstGeom prst="roundRect">
              <a:avLst>
                <a:gd name="adj" fmla="val 17185"/>
              </a:avLst>
            </a:prstGeom>
            <a:gradFill flip="none" rotWithShape="1">
              <a:gsLst>
                <a:gs pos="0">
                  <a:schemeClr val="accent1">
                    <a:lumMod val="6000"/>
                    <a:lumOff val="94000"/>
                  </a:schemeClr>
                </a:gs>
                <a:gs pos="90000">
                  <a:srgbClr val="E0EAF5">
                    <a:lumMod val="82000"/>
                    <a:lumOff val="18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39700">
              <a:gradFill flip="none" rotWithShape="1">
                <a:gsLst>
                  <a:gs pos="46000">
                    <a:srgbClr val="EBF3FA">
                      <a:lumMod val="51000"/>
                      <a:lumOff val="49000"/>
                    </a:srgbClr>
                  </a:gs>
                  <a:gs pos="55000">
                    <a:srgbClr val="80A1CA">
                      <a:lumMod val="38000"/>
                      <a:lumOff val="62000"/>
                    </a:srgbClr>
                  </a:gs>
                </a:gsLst>
                <a:lin ang="2700000" scaled="1"/>
                <a:tileRect/>
              </a:gradFill>
            </a:ln>
            <a:effectLst>
              <a:outerShdw blurRad="190500" dist="152400" dir="2700000" algn="tl" rotWithShape="0">
                <a:srgbClr val="80A1CA">
                  <a:alpha val="22745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8" name="PA-圆角矩形 11"/>
            <p:cNvSpPr/>
            <p:nvPr>
              <p:custDataLst>
                <p:tags r:id="rId57"/>
              </p:custDataLst>
            </p:nvPr>
          </p:nvSpPr>
          <p:spPr>
            <a:xfrm>
              <a:off x="1624062" y="4935230"/>
              <a:ext cx="1005558" cy="5195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EDF2F9">
                    <a:lumMod val="48000"/>
                    <a:lumOff val="52000"/>
                  </a:srgbClr>
                </a:gs>
                <a:gs pos="100000">
                  <a:srgbClr val="EDF2F9">
                    <a:lumMod val="91000"/>
                  </a:srgbClr>
                </a:gs>
              </a:gsLst>
              <a:lin ang="13500000" scaled="1"/>
              <a:tileRect/>
            </a:gradFill>
            <a:ln w="107950">
              <a:gradFill flip="none" rotWithShape="1">
                <a:gsLst>
                  <a:gs pos="43000">
                    <a:schemeClr val="bg1"/>
                  </a:gs>
                  <a:gs pos="57000">
                    <a:srgbClr val="80A1CA">
                      <a:lumMod val="62000"/>
                      <a:lumOff val="38000"/>
                    </a:srgbClr>
                  </a:gs>
                </a:gsLst>
                <a:lin ang="4200000" scaled="0"/>
                <a:tileRect/>
              </a:gra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9" name="PA-椭圆 14"/>
            <p:cNvSpPr/>
            <p:nvPr>
              <p:custDataLst>
                <p:tags r:id="rId58"/>
              </p:custDataLst>
            </p:nvPr>
          </p:nvSpPr>
          <p:spPr>
            <a:xfrm>
              <a:off x="1907977" y="6492766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10" name="PA-椭圆 15"/>
            <p:cNvSpPr/>
            <p:nvPr>
              <p:custDataLst>
                <p:tags r:id="rId59"/>
              </p:custDataLst>
            </p:nvPr>
          </p:nvSpPr>
          <p:spPr>
            <a:xfrm>
              <a:off x="2139379" y="6496199"/>
              <a:ext cx="125190" cy="125190"/>
            </a:xfrm>
            <a:prstGeom prst="ellipse">
              <a:avLst/>
            </a:prstGeom>
            <a:gradFill flip="none" rotWithShape="1">
              <a:gsLst>
                <a:gs pos="40000">
                  <a:srgbClr val="E8F0F6"/>
                </a:gs>
                <a:gs pos="70000">
                  <a:srgbClr val="B9C5D2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 flip="none" rotWithShape="1">
                <a:gsLst>
                  <a:gs pos="35000">
                    <a:schemeClr val="bg1"/>
                  </a:gs>
                  <a:gs pos="58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25400" dir="2700000" algn="tl" rotWithShape="0">
                <a:srgbClr val="8BA3BF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11" name="PA-椭圆 16"/>
            <p:cNvSpPr/>
            <p:nvPr>
              <p:custDataLst>
                <p:tags r:id="rId60"/>
              </p:custDataLst>
            </p:nvPr>
          </p:nvSpPr>
          <p:spPr>
            <a:xfrm>
              <a:off x="1673586" y="6495690"/>
              <a:ext cx="128877" cy="131069"/>
            </a:xfrm>
            <a:prstGeom prst="ellipse">
              <a:avLst/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12" name="PA-圆角矩形 23"/>
            <p:cNvSpPr/>
            <p:nvPr>
              <p:custDataLst>
                <p:tags r:id="rId61"/>
              </p:custDataLst>
            </p:nvPr>
          </p:nvSpPr>
          <p:spPr>
            <a:xfrm>
              <a:off x="652010" y="7430306"/>
              <a:ext cx="2724986" cy="2175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4000">
                  <a:srgbClr val="DBE5F1"/>
                </a:gs>
                <a:gs pos="93000">
                  <a:srgbClr val="DBE5F1">
                    <a:lumMod val="41000"/>
                    <a:lumOff val="5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D9E4F0">
                      <a:lumMod val="21000"/>
                      <a:lumOff val="79000"/>
                    </a:srgbClr>
                  </a:gs>
                </a:gsLst>
                <a:lin ang="5400000" scaled="1"/>
              </a:gradFill>
            </a:ln>
            <a:effectLst>
              <a:innerShdw blurRad="76200" dist="38100" dir="13500000">
                <a:srgbClr val="8BA3BF">
                  <a:alpha val="9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514" name="PA-文本框 28"/>
            <p:cNvSpPr txBox="1"/>
            <p:nvPr>
              <p:custDataLst>
                <p:tags r:id="rId62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lang="en-US" altLang="zh-CN" sz="1200" dirty="0"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lang="zh-CN" altLang="en-US" sz="1200" dirty="0"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lang="en-US" altLang="zh-CN" sz="1200" dirty="0"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lang="zh-CN" altLang="en-US" sz="1200" dirty="0"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15" name="PA-文本框 25"/>
            <p:cNvSpPr txBox="1"/>
            <p:nvPr>
              <p:custDataLst>
                <p:tags r:id="rId63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283C63"/>
                  </a:solidFill>
                  <a:effectLst>
                    <a:outerShdw blurRad="88900" dist="38100" dir="2700000" algn="tl" rotWithShape="0">
                      <a:srgbClr val="283C63">
                        <a:alpha val="67000"/>
                      </a:srgbClr>
                    </a:outerShdw>
                  </a:effectLst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Neumorphism</a:t>
              </a:r>
              <a:endParaRPr lang="zh-CN" altLang="en-US" dirty="0">
                <a:solidFill>
                  <a:srgbClr val="283C63"/>
                </a:solidFill>
                <a:effectLst>
                  <a:outerShdw blurRad="88900" dist="38100" dir="2700000" algn="tl" rotWithShape="0">
                    <a:srgbClr val="283C63">
                      <a:alpha val="67000"/>
                    </a:srgbClr>
                  </a:outerShdw>
                </a:effectLst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  <p:sp>
          <p:nvSpPr>
            <p:cNvPr id="516" name="PA-圆角矩形 24"/>
            <p:cNvSpPr/>
            <p:nvPr>
              <p:custDataLst>
                <p:tags r:id="rId64"/>
              </p:custDataLst>
            </p:nvPr>
          </p:nvSpPr>
          <p:spPr>
            <a:xfrm>
              <a:off x="697153" y="7469766"/>
              <a:ext cx="613198" cy="14184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C2D3E7"/>
                </a:gs>
                <a:gs pos="0">
                  <a:srgbClr val="DBE5F1">
                    <a:lumMod val="58000"/>
                    <a:lumOff val="42000"/>
                  </a:srgbClr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47000">
                    <a:srgbClr val="EAF0F7"/>
                  </a:gs>
                  <a:gs pos="86000">
                    <a:srgbClr val="8BA3BF">
                      <a:lumMod val="75000"/>
                      <a:lumOff val="25000"/>
                    </a:srgb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517" name="PA-文本框 29"/>
            <p:cNvSpPr txBox="1"/>
            <p:nvPr>
              <p:custDataLst>
                <p:tags r:id="rId65"/>
              </p:custDataLst>
            </p:nvPr>
          </p:nvSpPr>
          <p:spPr>
            <a:xfrm>
              <a:off x="2425676" y="7673723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＄</a:t>
              </a:r>
              <a:r>
                <a:rPr lang="en-US" altLang="zh-CN" sz="1000" b="1" dirty="0"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250/</a:t>
              </a:r>
              <a:r>
                <a:rPr lang="zh-CN" altLang="en-US" sz="1000" b="1" dirty="0"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 ＄</a:t>
              </a:r>
              <a:r>
                <a:rPr lang="en-US" altLang="zh-CN" sz="1000" b="1" dirty="0">
                  <a:solidFill>
                    <a:srgbClr val="516070"/>
                  </a:solidFill>
                  <a:effectLst>
                    <a:outerShdw blurRad="50800" dist="38100" dir="2700000" algn="tl" rotWithShape="0">
                      <a:srgbClr val="283C63">
                        <a:alpha val="66000"/>
                      </a:srgbClr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1000</a:t>
              </a:r>
              <a:endParaRPr lang="zh-CN" altLang="en-US" sz="1000" b="1" dirty="0">
                <a:solidFill>
                  <a:srgbClr val="516070"/>
                </a:solidFill>
                <a:effectLst>
                  <a:outerShdw blurRad="50800" dist="38100" dir="2700000" algn="tl" rotWithShape="0">
                    <a:srgbClr val="283C63">
                      <a:alpha val="66000"/>
                    </a:srgbClr>
                  </a:outerShdw>
                </a:effectLst>
                <a:latin typeface="+mn-ea"/>
                <a:cs typeface="阿里巴巴普惠体 B" panose="00020600040101010101" pitchFamily="18" charset="-122"/>
              </a:endParaRPr>
            </a:p>
          </p:txBody>
        </p:sp>
        <p:sp>
          <p:nvSpPr>
            <p:cNvPr id="518" name="PA-文本框 29"/>
            <p:cNvSpPr txBox="1"/>
            <p:nvPr>
              <p:custDataLst>
                <p:tags r:id="rId66"/>
              </p:custDataLst>
            </p:nvPr>
          </p:nvSpPr>
          <p:spPr>
            <a:xfrm>
              <a:off x="2425676" y="7673725"/>
              <a:ext cx="1128745" cy="2462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＄</a:t>
              </a:r>
              <a:r>
                <a:rPr lang="en-US" altLang="zh-CN" sz="1000" b="1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250/</a:t>
              </a:r>
              <a:r>
                <a:rPr lang="zh-CN" altLang="en-US" sz="1000" b="1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 ＄</a:t>
              </a:r>
              <a:r>
                <a:rPr lang="en-US" altLang="zh-CN" sz="1000" b="1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+mn-ea"/>
                  <a:cs typeface="阿里巴巴普惠体 B" panose="00020600040101010101" pitchFamily="18" charset="-122"/>
                </a:rPr>
                <a:t>1000</a:t>
              </a:r>
              <a:endParaRPr lang="zh-CN" altLang="en-US" sz="1000" b="1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+mn-ea"/>
                <a:cs typeface="阿里巴巴普惠体 B" panose="00020600040101010101" pitchFamily="18" charset="-122"/>
              </a:endParaRPr>
            </a:p>
          </p:txBody>
        </p:sp>
        <p:sp>
          <p:nvSpPr>
            <p:cNvPr id="519" name="PA-文本框 25"/>
            <p:cNvSpPr txBox="1"/>
            <p:nvPr>
              <p:custDataLst>
                <p:tags r:id="rId67"/>
              </p:custDataLst>
            </p:nvPr>
          </p:nvSpPr>
          <p:spPr>
            <a:xfrm>
              <a:off x="520002" y="7014360"/>
              <a:ext cx="265512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283C63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Neumorphism</a:t>
              </a:r>
              <a:endParaRPr lang="zh-CN" altLang="en-US" dirty="0">
                <a:solidFill>
                  <a:srgbClr val="283C63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  <p:sp>
          <p:nvSpPr>
            <p:cNvPr id="520" name="PA-文本框 28"/>
            <p:cNvSpPr txBox="1"/>
            <p:nvPr>
              <p:custDataLst>
                <p:tags r:id="rId68"/>
              </p:custDataLst>
            </p:nvPr>
          </p:nvSpPr>
          <p:spPr>
            <a:xfrm>
              <a:off x="515496" y="7655764"/>
              <a:ext cx="183112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283C63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＄</a:t>
              </a:r>
              <a:r>
                <a:rPr lang="en-US" altLang="zh-CN" sz="1200" dirty="0">
                  <a:solidFill>
                    <a:srgbClr val="283C63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12</a:t>
              </a:r>
              <a:r>
                <a:rPr lang="zh-CN" altLang="en-US" sz="1200" dirty="0">
                  <a:solidFill>
                    <a:srgbClr val="283C63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，</a:t>
              </a:r>
              <a:r>
                <a:rPr lang="en-US" altLang="zh-CN" sz="1200" dirty="0">
                  <a:solidFill>
                    <a:srgbClr val="283C63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020.44</a:t>
              </a:r>
              <a:endParaRPr lang="zh-CN" altLang="en-US" sz="1200" dirty="0">
                <a:solidFill>
                  <a:srgbClr val="283C63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1" name="PA-文本框 48"/>
            <p:cNvSpPr txBox="1"/>
            <p:nvPr>
              <p:custDataLst>
                <p:tags r:id="rId69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lang="zh-CN" altLang="en-US" sz="2000" dirty="0"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2" name="PA-文本框 38"/>
            <p:cNvSpPr txBox="1"/>
            <p:nvPr>
              <p:custDataLst>
                <p:tags r:id="rId70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516070"/>
                  </a:solidFill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lang="zh-CN" altLang="en-US" sz="1050" dirty="0">
                <a:solidFill>
                  <a:srgbClr val="51607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3" name="PA-文本框 38"/>
            <p:cNvSpPr txBox="1"/>
            <p:nvPr>
              <p:custDataLst>
                <p:tags r:id="rId71"/>
              </p:custDataLst>
            </p:nvPr>
          </p:nvSpPr>
          <p:spPr>
            <a:xfrm>
              <a:off x="1523861" y="4309579"/>
              <a:ext cx="11810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风雨无阻向前进</a:t>
              </a:r>
              <a:endParaRPr lang="zh-CN" altLang="en-US" sz="1050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4" name="PA-文本框 48"/>
            <p:cNvSpPr txBox="1"/>
            <p:nvPr>
              <p:custDataLst>
                <p:tags r:id="rId72"/>
              </p:custDataLst>
            </p:nvPr>
          </p:nvSpPr>
          <p:spPr>
            <a:xfrm>
              <a:off x="1503260" y="4543047"/>
              <a:ext cx="11810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516070"/>
                  </a:solidFill>
                  <a:effectLst>
                    <a:outerShdw blurRad="50800" dist="38100" dir="13500000" algn="br" rotWithShape="0">
                      <a:schemeClr val="bg1"/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是否开工</a:t>
              </a:r>
              <a:endParaRPr lang="zh-CN" altLang="en-US" sz="2000" dirty="0">
                <a:solidFill>
                  <a:srgbClr val="516070"/>
                </a:solidFill>
                <a:effectLst>
                  <a:outerShdw blurRad="50800" dist="38100" dir="13500000" algn="br" rotWithShape="0">
                    <a:schemeClr val="bg1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25" name="PA-椭圆 13"/>
            <p:cNvSpPr/>
            <p:nvPr>
              <p:custDataLst>
                <p:tags r:id="rId73"/>
              </p:custDataLst>
            </p:nvPr>
          </p:nvSpPr>
          <p:spPr>
            <a:xfrm>
              <a:off x="2211303" y="5040188"/>
              <a:ext cx="312436" cy="312436"/>
            </a:xfrm>
            <a:prstGeom prst="ellipse">
              <a:avLst/>
            </a:prstGeom>
            <a:gradFill>
              <a:gsLst>
                <a:gs pos="0">
                  <a:srgbClr val="04DFFB"/>
                </a:gs>
                <a:gs pos="31000">
                  <a:srgbClr val="00B0F0"/>
                </a:gs>
                <a:gs pos="100000">
                  <a:srgbClr val="9340F5"/>
                </a:gs>
              </a:gsLst>
              <a:lin ang="2700000" scaled="1"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25400" dist="25400" dir="135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6" name="PA-文本框 49"/>
            <p:cNvSpPr txBox="1"/>
            <p:nvPr>
              <p:custDataLst>
                <p:tags r:id="rId74"/>
              </p:custDataLst>
            </p:nvPr>
          </p:nvSpPr>
          <p:spPr>
            <a:xfrm>
              <a:off x="2299551" y="5079913"/>
              <a:ext cx="13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dirty="0">
                  <a:gradFill flip="none" rotWithShape="1">
                    <a:gsLst>
                      <a:gs pos="0">
                        <a:schemeClr val="bg1">
                          <a:alpha val="85000"/>
                        </a:schemeClr>
                      </a:gs>
                      <a:gs pos="100000">
                        <a:srgbClr val="FFFFFF"/>
                      </a:gs>
                    </a:gsLst>
                    <a:lin ang="2700000" scaled="1"/>
                    <a:tileRect/>
                  </a:gradFill>
                  <a:effectLst>
                    <a:outerShdw blurRad="50800" dist="63500" dir="2700000" algn="tl" rotWithShape="0">
                      <a:prstClr val="black">
                        <a:alpha val="19000"/>
                      </a:prstClr>
                    </a:outerShdw>
                  </a:effectLst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YES</a:t>
              </a:r>
              <a:endParaRPr lang="zh-CN" altLang="en-US" sz="1000" dirty="0">
                <a:gradFill flip="none" rotWithShape="1">
                  <a:gsLst>
                    <a:gs pos="0">
                      <a:schemeClr val="bg1">
                        <a:alpha val="85000"/>
                      </a:scheme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133" grpId="0"/>
      <p:bldP spid="134" grpId="0"/>
      <p:bldP spid="135" grpId="0"/>
    </p:bldLst>
  </p:timing>
</p:sld>
</file>

<file path=ppt/tags/tag1.xml><?xml version="1.0" encoding="utf-8"?>
<p:tagLst xmlns:p="http://schemas.openxmlformats.org/presentationml/2006/main">
  <p:tag name="PA" val="v5.2.9"/>
</p:tagLst>
</file>

<file path=ppt/tags/tag10.xml><?xml version="1.0" encoding="utf-8"?>
<p:tagLst xmlns:p="http://schemas.openxmlformats.org/presentationml/2006/main">
  <p:tag name="PA" val="v5.2.9"/>
</p:tagLst>
</file>

<file path=ppt/tags/tag100.xml><?xml version="1.0" encoding="utf-8"?>
<p:tagLst xmlns:p="http://schemas.openxmlformats.org/presentationml/2006/main">
  <p:tag name="PA" val="v5.2.9"/>
</p:tagLst>
</file>

<file path=ppt/tags/tag1000.xml><?xml version="1.0" encoding="utf-8"?>
<p:tagLst xmlns:p="http://schemas.openxmlformats.org/presentationml/2006/main">
  <p:tag name="PA" val="v5.2.9"/>
  <p:tag name="KSO_WM_BEAUTIFY_FLAG" val=""/>
</p:tagLst>
</file>

<file path=ppt/tags/tag1001.xml><?xml version="1.0" encoding="utf-8"?>
<p:tagLst xmlns:p="http://schemas.openxmlformats.org/presentationml/2006/main">
  <p:tag name="PA" val="v5.2.9"/>
  <p:tag name="KSO_WM_BEAUTIFY_FLAG" val=""/>
</p:tagLst>
</file>

<file path=ppt/tags/tag1002.xml><?xml version="1.0" encoding="utf-8"?>
<p:tagLst xmlns:p="http://schemas.openxmlformats.org/presentationml/2006/main">
  <p:tag name="PA" val="v5.2.9"/>
  <p:tag name="KSO_WM_BEAUTIFY_FLAG" val=""/>
</p:tagLst>
</file>

<file path=ppt/tags/tag1003.xml><?xml version="1.0" encoding="utf-8"?>
<p:tagLst xmlns:p="http://schemas.openxmlformats.org/presentationml/2006/main">
  <p:tag name="PA" val="v5.2.9"/>
  <p:tag name="KSO_WM_BEAUTIFY_FLAG" val=""/>
</p:tagLst>
</file>

<file path=ppt/tags/tag1004.xml><?xml version="1.0" encoding="utf-8"?>
<p:tagLst xmlns:p="http://schemas.openxmlformats.org/presentationml/2006/main">
  <p:tag name="PA" val="v5.2.9"/>
  <p:tag name="KSO_WM_BEAUTIFY_FLAG" val=""/>
</p:tagLst>
</file>

<file path=ppt/tags/tag1005.xml><?xml version="1.0" encoding="utf-8"?>
<p:tagLst xmlns:p="http://schemas.openxmlformats.org/presentationml/2006/main">
  <p:tag name="PA" val="v5.2.9"/>
  <p:tag name="KSO_WM_BEAUTIFY_FLAG" val=""/>
</p:tagLst>
</file>

<file path=ppt/tags/tag1006.xml><?xml version="1.0" encoding="utf-8"?>
<p:tagLst xmlns:p="http://schemas.openxmlformats.org/presentationml/2006/main">
  <p:tag name="PA" val="v5.2.9"/>
  <p:tag name="KSO_WM_BEAUTIFY_FLAG" val=""/>
</p:tagLst>
</file>

<file path=ppt/tags/tag1007.xml><?xml version="1.0" encoding="utf-8"?>
<p:tagLst xmlns:p="http://schemas.openxmlformats.org/presentationml/2006/main">
  <p:tag name="PA" val="v5.2.9"/>
  <p:tag name="KSO_WM_BEAUTIFY_FLAG" val=""/>
</p:tagLst>
</file>

<file path=ppt/tags/tag1008.xml><?xml version="1.0" encoding="utf-8"?>
<p:tagLst xmlns:p="http://schemas.openxmlformats.org/presentationml/2006/main">
  <p:tag name="PA" val="v5.2.9"/>
  <p:tag name="KSO_WM_BEAUTIFY_FLAG" val=""/>
</p:tagLst>
</file>

<file path=ppt/tags/tag1009.xml><?xml version="1.0" encoding="utf-8"?>
<p:tagLst xmlns:p="http://schemas.openxmlformats.org/presentationml/2006/main">
  <p:tag name="PA" val="v5.2.9"/>
  <p:tag name="KSO_WM_BEAUTIFY_FLAG" val=""/>
</p:tagLst>
</file>

<file path=ppt/tags/tag101.xml><?xml version="1.0" encoding="utf-8"?>
<p:tagLst xmlns:p="http://schemas.openxmlformats.org/presentationml/2006/main">
  <p:tag name="PA" val="v5.2.9"/>
</p:tagLst>
</file>

<file path=ppt/tags/tag1010.xml><?xml version="1.0" encoding="utf-8"?>
<p:tagLst xmlns:p="http://schemas.openxmlformats.org/presentationml/2006/main">
  <p:tag name="PA" val="v5.2.9"/>
  <p:tag name="KSO_WM_BEAUTIFY_FLAG" val=""/>
</p:tagLst>
</file>

<file path=ppt/tags/tag1011.xml><?xml version="1.0" encoding="utf-8"?>
<p:tagLst xmlns:p="http://schemas.openxmlformats.org/presentationml/2006/main">
  <p:tag name="PA" val="v5.2.9"/>
  <p:tag name="KSO_WM_BEAUTIFY_FLAG" val=""/>
</p:tagLst>
</file>

<file path=ppt/tags/tag1012.xml><?xml version="1.0" encoding="utf-8"?>
<p:tagLst xmlns:p="http://schemas.openxmlformats.org/presentationml/2006/main">
  <p:tag name="PA" val="v5.2.9"/>
  <p:tag name="KSO_WM_BEAUTIFY_FLAG" val=""/>
</p:tagLst>
</file>

<file path=ppt/tags/tag1013.xml><?xml version="1.0" encoding="utf-8"?>
<p:tagLst xmlns:p="http://schemas.openxmlformats.org/presentationml/2006/main">
  <p:tag name="PA" val="v5.2.9"/>
</p:tagLst>
</file>

<file path=ppt/tags/tag1014.xml><?xml version="1.0" encoding="utf-8"?>
<p:tagLst xmlns:p="http://schemas.openxmlformats.org/presentationml/2006/main">
  <p:tag name="PA" val="v5.2.9"/>
  <p:tag name="KSO_WM_BEAUTIFY_FLAG" val=""/>
</p:tagLst>
</file>

<file path=ppt/tags/tag1015.xml><?xml version="1.0" encoding="utf-8"?>
<p:tagLst xmlns:p="http://schemas.openxmlformats.org/presentationml/2006/main">
  <p:tag name="PA" val="v5.2.9"/>
  <p:tag name="KSO_WM_BEAUTIFY_FLAG" val=""/>
</p:tagLst>
</file>

<file path=ppt/tags/tag1016.xml><?xml version="1.0" encoding="utf-8"?>
<p:tagLst xmlns:p="http://schemas.openxmlformats.org/presentationml/2006/main">
  <p:tag name="PA" val="v5.2.9"/>
  <p:tag name="KSO_WM_BEAUTIFY_FLAG" val=""/>
</p:tagLst>
</file>

<file path=ppt/tags/tag1017.xml><?xml version="1.0" encoding="utf-8"?>
<p:tagLst xmlns:p="http://schemas.openxmlformats.org/presentationml/2006/main">
  <p:tag name="PA" val="v5.2.9"/>
  <p:tag name="KSO_WM_BEAUTIFY_FLAG" val=""/>
</p:tagLst>
</file>

<file path=ppt/tags/tag1018.xml><?xml version="1.0" encoding="utf-8"?>
<p:tagLst xmlns:p="http://schemas.openxmlformats.org/presentationml/2006/main">
  <p:tag name="PA" val="v5.2.9"/>
  <p:tag name="KSO_WM_BEAUTIFY_FLAG" val=""/>
</p:tagLst>
</file>

<file path=ppt/tags/tag1019.xml><?xml version="1.0" encoding="utf-8"?>
<p:tagLst xmlns:p="http://schemas.openxmlformats.org/presentationml/2006/main">
  <p:tag name="PA" val="v5.2.9"/>
  <p:tag name="KSO_WM_BEAUTIFY_FLAG" val=""/>
</p:tagLst>
</file>

<file path=ppt/tags/tag102.xml><?xml version="1.0" encoding="utf-8"?>
<p:tagLst xmlns:p="http://schemas.openxmlformats.org/presentationml/2006/main">
  <p:tag name="PA" val="v5.2.9"/>
</p:tagLst>
</file>

<file path=ppt/tags/tag1020.xml><?xml version="1.0" encoding="utf-8"?>
<p:tagLst xmlns:p="http://schemas.openxmlformats.org/presentationml/2006/main">
  <p:tag name="PA" val="v5.2.9"/>
  <p:tag name="KSO_WM_BEAUTIFY_FLAG" val=""/>
</p:tagLst>
</file>

<file path=ppt/tags/tag1021.xml><?xml version="1.0" encoding="utf-8"?>
<p:tagLst xmlns:p="http://schemas.openxmlformats.org/presentationml/2006/main">
  <p:tag name="PA" val="v5.2.9"/>
  <p:tag name="KSO_WM_BEAUTIFY_FLAG" val=""/>
</p:tagLst>
</file>

<file path=ppt/tags/tag1022.xml><?xml version="1.0" encoding="utf-8"?>
<p:tagLst xmlns:p="http://schemas.openxmlformats.org/presentationml/2006/main">
  <p:tag name="PA" val="v5.2.9"/>
  <p:tag name="KSO_WM_BEAUTIFY_FLAG" val=""/>
</p:tagLst>
</file>

<file path=ppt/tags/tag1023.xml><?xml version="1.0" encoding="utf-8"?>
<p:tagLst xmlns:p="http://schemas.openxmlformats.org/presentationml/2006/main">
  <p:tag name="PA" val="v5.2.9"/>
  <p:tag name="KSO_WM_BEAUTIFY_FLAG" val=""/>
</p:tagLst>
</file>

<file path=ppt/tags/tag1024.xml><?xml version="1.0" encoding="utf-8"?>
<p:tagLst xmlns:p="http://schemas.openxmlformats.org/presentationml/2006/main">
  <p:tag name="PA" val="v5.2.9"/>
  <p:tag name="KSO_WM_BEAUTIFY_FLAG" val=""/>
</p:tagLst>
</file>

<file path=ppt/tags/tag1025.xml><?xml version="1.0" encoding="utf-8"?>
<p:tagLst xmlns:p="http://schemas.openxmlformats.org/presentationml/2006/main">
  <p:tag name="PA" val="v5.2.9"/>
  <p:tag name="KSO_WM_BEAUTIFY_FLAG" val=""/>
</p:tagLst>
</file>

<file path=ppt/tags/tag1026.xml><?xml version="1.0" encoding="utf-8"?>
<p:tagLst xmlns:p="http://schemas.openxmlformats.org/presentationml/2006/main">
  <p:tag name="PA" val="v5.2.9"/>
  <p:tag name="KSO_WM_BEAUTIFY_FLAG" val=""/>
</p:tagLst>
</file>

<file path=ppt/tags/tag1027.xml><?xml version="1.0" encoding="utf-8"?>
<p:tagLst xmlns:p="http://schemas.openxmlformats.org/presentationml/2006/main">
  <p:tag name="PA" val="v5.2.9"/>
  <p:tag name="KSO_WM_BEAUTIFY_FLAG" val=""/>
</p:tagLst>
</file>

<file path=ppt/tags/tag1028.xml><?xml version="1.0" encoding="utf-8"?>
<p:tagLst xmlns:p="http://schemas.openxmlformats.org/presentationml/2006/main">
  <p:tag name="PA" val="v5.2.9"/>
  <p:tag name="KSO_WM_BEAUTIFY_FLAG" val=""/>
</p:tagLst>
</file>

<file path=ppt/tags/tag1029.xml><?xml version="1.0" encoding="utf-8"?>
<p:tagLst xmlns:p="http://schemas.openxmlformats.org/presentationml/2006/main">
  <p:tag name="PA" val="v5.2.9"/>
  <p:tag name="KSO_WM_BEAUTIFY_FLAG" val=""/>
</p:tagLst>
</file>

<file path=ppt/tags/tag103.xml><?xml version="1.0" encoding="utf-8"?>
<p:tagLst xmlns:p="http://schemas.openxmlformats.org/presentationml/2006/main">
  <p:tag name="PA" val="v5.2.9"/>
</p:tagLst>
</file>

<file path=ppt/tags/tag1030.xml><?xml version="1.0" encoding="utf-8"?>
<p:tagLst xmlns:p="http://schemas.openxmlformats.org/presentationml/2006/main">
  <p:tag name="PA" val="v5.2.9"/>
  <p:tag name="KSO_WM_BEAUTIFY_FLAG" val=""/>
</p:tagLst>
</file>

<file path=ppt/tags/tag1031.xml><?xml version="1.0" encoding="utf-8"?>
<p:tagLst xmlns:p="http://schemas.openxmlformats.org/presentationml/2006/main">
  <p:tag name="PA" val="v5.2.9"/>
  <p:tag name="KSO_WM_BEAUTIFY_FLAG" val=""/>
</p:tagLst>
</file>

<file path=ppt/tags/tag1032.xml><?xml version="1.0" encoding="utf-8"?>
<p:tagLst xmlns:p="http://schemas.openxmlformats.org/presentationml/2006/main">
  <p:tag name="PA" val="v5.2.9"/>
  <p:tag name="KSO_WM_BEAUTIFY_FLAG" val=""/>
</p:tagLst>
</file>

<file path=ppt/tags/tag1033.xml><?xml version="1.0" encoding="utf-8"?>
<p:tagLst xmlns:p="http://schemas.openxmlformats.org/presentationml/2006/main">
  <p:tag name="PA" val="v5.2.9"/>
  <p:tag name="KSO_WM_BEAUTIFY_FLAG" val=""/>
</p:tagLst>
</file>

<file path=ppt/tags/tag1034.xml><?xml version="1.0" encoding="utf-8"?>
<p:tagLst xmlns:p="http://schemas.openxmlformats.org/presentationml/2006/main">
  <p:tag name="PA" val="v5.2.9"/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PA" val="v5.2.9"/>
</p:tagLst>
</file>

<file path=ppt/tags/tag1038.xml><?xml version="1.0" encoding="utf-8"?>
<p:tagLst xmlns:p="http://schemas.openxmlformats.org/presentationml/2006/main">
  <p:tag name="PA" val="v5.2.9"/>
</p:tagLst>
</file>

<file path=ppt/tags/tag1039.xml><?xml version="1.0" encoding="utf-8"?>
<p:tagLst xmlns:p="http://schemas.openxmlformats.org/presentationml/2006/main">
  <p:tag name="PA" val="v5.2.9"/>
</p:tagLst>
</file>

<file path=ppt/tags/tag104.xml><?xml version="1.0" encoding="utf-8"?>
<p:tagLst xmlns:p="http://schemas.openxmlformats.org/presentationml/2006/main">
  <p:tag name="PA" val="v5.2.9"/>
</p:tagLst>
</file>

<file path=ppt/tags/tag1040.xml><?xml version="1.0" encoding="utf-8"?>
<p:tagLst xmlns:p="http://schemas.openxmlformats.org/presentationml/2006/main">
  <p:tag name="PA" val="v5.2.9"/>
</p:tagLst>
</file>

<file path=ppt/tags/tag1041.xml><?xml version="1.0" encoding="utf-8"?>
<p:tagLst xmlns:p="http://schemas.openxmlformats.org/presentationml/2006/main">
  <p:tag name="PA" val="v5.2.9"/>
</p:tagLst>
</file>

<file path=ppt/tags/tag1042.xml><?xml version="1.0" encoding="utf-8"?>
<p:tagLst xmlns:p="http://schemas.openxmlformats.org/presentationml/2006/main">
  <p:tag name="PA" val="v5.2.9"/>
</p:tagLst>
</file>

<file path=ppt/tags/tag1043.xml><?xml version="1.0" encoding="utf-8"?>
<p:tagLst xmlns:p="http://schemas.openxmlformats.org/presentationml/2006/main">
  <p:tag name="PA" val="v5.2.9"/>
</p:tagLst>
</file>

<file path=ppt/tags/tag1044.xml><?xml version="1.0" encoding="utf-8"?>
<p:tagLst xmlns:p="http://schemas.openxmlformats.org/presentationml/2006/main">
  <p:tag name="PA" val="v5.2.9"/>
</p:tagLst>
</file>

<file path=ppt/tags/tag1045.xml><?xml version="1.0" encoding="utf-8"?>
<p:tagLst xmlns:p="http://schemas.openxmlformats.org/presentationml/2006/main">
  <p:tag name="PA" val="v5.2.9"/>
</p:tagLst>
</file>

<file path=ppt/tags/tag1046.xml><?xml version="1.0" encoding="utf-8"?>
<p:tagLst xmlns:p="http://schemas.openxmlformats.org/presentationml/2006/main">
  <p:tag name="PA" val="v5.2.9"/>
</p:tagLst>
</file>

<file path=ppt/tags/tag1047.xml><?xml version="1.0" encoding="utf-8"?>
<p:tagLst xmlns:p="http://schemas.openxmlformats.org/presentationml/2006/main">
  <p:tag name="PA" val="v5.2.9"/>
</p:tagLst>
</file>

<file path=ppt/tags/tag1048.xml><?xml version="1.0" encoding="utf-8"?>
<p:tagLst xmlns:p="http://schemas.openxmlformats.org/presentationml/2006/main">
  <p:tag name="PA" val="v5.2.9"/>
</p:tagLst>
</file>

<file path=ppt/tags/tag1049.xml><?xml version="1.0" encoding="utf-8"?>
<p:tagLst xmlns:p="http://schemas.openxmlformats.org/presentationml/2006/main">
  <p:tag name="PA" val="v5.2.9"/>
</p:tagLst>
</file>

<file path=ppt/tags/tag105.xml><?xml version="1.0" encoding="utf-8"?>
<p:tagLst xmlns:p="http://schemas.openxmlformats.org/presentationml/2006/main">
  <p:tag name="PA" val="v5.2.9"/>
</p:tagLst>
</file>

<file path=ppt/tags/tag1050.xml><?xml version="1.0" encoding="utf-8"?>
<p:tagLst xmlns:p="http://schemas.openxmlformats.org/presentationml/2006/main">
  <p:tag name="PA" val="v5.2.9"/>
</p:tagLst>
</file>

<file path=ppt/tags/tag1051.xml><?xml version="1.0" encoding="utf-8"?>
<p:tagLst xmlns:p="http://schemas.openxmlformats.org/presentationml/2006/main">
  <p:tag name="PA" val="v5.2.9"/>
</p:tagLst>
</file>

<file path=ppt/tags/tag1052.xml><?xml version="1.0" encoding="utf-8"?>
<p:tagLst xmlns:p="http://schemas.openxmlformats.org/presentationml/2006/main">
  <p:tag name="PA" val="v5.2.9"/>
</p:tagLst>
</file>

<file path=ppt/tags/tag1053.xml><?xml version="1.0" encoding="utf-8"?>
<p:tagLst xmlns:p="http://schemas.openxmlformats.org/presentationml/2006/main">
  <p:tag name="PA" val="v5.2.9"/>
</p:tagLst>
</file>

<file path=ppt/tags/tag1054.xml><?xml version="1.0" encoding="utf-8"?>
<p:tagLst xmlns:p="http://schemas.openxmlformats.org/presentationml/2006/main">
  <p:tag name="PA" val="v5.2.9"/>
</p:tagLst>
</file>

<file path=ppt/tags/tag1055.xml><?xml version="1.0" encoding="utf-8"?>
<p:tagLst xmlns:p="http://schemas.openxmlformats.org/presentationml/2006/main">
  <p:tag name="PA" val="v5.2.9"/>
</p:tagLst>
</file>

<file path=ppt/tags/tag1056.xml><?xml version="1.0" encoding="utf-8"?>
<p:tagLst xmlns:p="http://schemas.openxmlformats.org/presentationml/2006/main">
  <p:tag name="PA" val="v5.2.9"/>
</p:tagLst>
</file>

<file path=ppt/tags/tag1057.xml><?xml version="1.0" encoding="utf-8"?>
<p:tagLst xmlns:p="http://schemas.openxmlformats.org/presentationml/2006/main">
  <p:tag name="PA" val="v5.2.9"/>
</p:tagLst>
</file>

<file path=ppt/tags/tag1058.xml><?xml version="1.0" encoding="utf-8"?>
<p:tagLst xmlns:p="http://schemas.openxmlformats.org/presentationml/2006/main">
  <p:tag name="PA" val="v5.2.9"/>
</p:tagLst>
</file>

<file path=ppt/tags/tag1059.xml><?xml version="1.0" encoding="utf-8"?>
<p:tagLst xmlns:p="http://schemas.openxmlformats.org/presentationml/2006/main">
  <p:tag name="PA" val="v5.2.9"/>
</p:tagLst>
</file>

<file path=ppt/tags/tag106.xml><?xml version="1.0" encoding="utf-8"?>
<p:tagLst xmlns:p="http://schemas.openxmlformats.org/presentationml/2006/main">
  <p:tag name="PA" val="v5.2.9"/>
</p:tagLst>
</file>

<file path=ppt/tags/tag1060.xml><?xml version="1.0" encoding="utf-8"?>
<p:tagLst xmlns:p="http://schemas.openxmlformats.org/presentationml/2006/main">
  <p:tag name="PA" val="v5.2.9"/>
</p:tagLst>
</file>

<file path=ppt/tags/tag1061.xml><?xml version="1.0" encoding="utf-8"?>
<p:tagLst xmlns:p="http://schemas.openxmlformats.org/presentationml/2006/main">
  <p:tag name="PA" val="v5.2.9"/>
</p:tagLst>
</file>

<file path=ppt/tags/tag1062.xml><?xml version="1.0" encoding="utf-8"?>
<p:tagLst xmlns:p="http://schemas.openxmlformats.org/presentationml/2006/main">
  <p:tag name="PA" val="v5.2.9"/>
</p:tagLst>
</file>

<file path=ppt/tags/tag1063.xml><?xml version="1.0" encoding="utf-8"?>
<p:tagLst xmlns:p="http://schemas.openxmlformats.org/presentationml/2006/main">
  <p:tag name="PA" val="v5.2.9"/>
</p:tagLst>
</file>

<file path=ppt/tags/tag1064.xml><?xml version="1.0" encoding="utf-8"?>
<p:tagLst xmlns:p="http://schemas.openxmlformats.org/presentationml/2006/main">
  <p:tag name="PA" val="v5.2.9"/>
</p:tagLst>
</file>

<file path=ppt/tags/tag1065.xml><?xml version="1.0" encoding="utf-8"?>
<p:tagLst xmlns:p="http://schemas.openxmlformats.org/presentationml/2006/main">
  <p:tag name="PA" val="v5.2.9"/>
</p:tagLst>
</file>

<file path=ppt/tags/tag1066.xml><?xml version="1.0" encoding="utf-8"?>
<p:tagLst xmlns:p="http://schemas.openxmlformats.org/presentationml/2006/main">
  <p:tag name="PA" val="v5.2.9"/>
</p:tagLst>
</file>

<file path=ppt/tags/tag1067.xml><?xml version="1.0" encoding="utf-8"?>
<p:tagLst xmlns:p="http://schemas.openxmlformats.org/presentationml/2006/main">
  <p:tag name="PA" val="v5.2.9"/>
</p:tagLst>
</file>

<file path=ppt/tags/tag1068.xml><?xml version="1.0" encoding="utf-8"?>
<p:tagLst xmlns:p="http://schemas.openxmlformats.org/presentationml/2006/main">
  <p:tag name="PA" val="v5.2.9"/>
</p:tagLst>
</file>

<file path=ppt/tags/tag1069.xml><?xml version="1.0" encoding="utf-8"?>
<p:tagLst xmlns:p="http://schemas.openxmlformats.org/presentationml/2006/main">
  <p:tag name="PA" val="v5.2.9"/>
</p:tagLst>
</file>

<file path=ppt/tags/tag107.xml><?xml version="1.0" encoding="utf-8"?>
<p:tagLst xmlns:p="http://schemas.openxmlformats.org/presentationml/2006/main">
  <p:tag name="PA" val="v5.2.9"/>
</p:tagLst>
</file>

<file path=ppt/tags/tag1070.xml><?xml version="1.0" encoding="utf-8"?>
<p:tagLst xmlns:p="http://schemas.openxmlformats.org/presentationml/2006/main">
  <p:tag name="PA" val="v5.2.9"/>
</p:tagLst>
</file>

<file path=ppt/tags/tag1071.xml><?xml version="1.0" encoding="utf-8"?>
<p:tagLst xmlns:p="http://schemas.openxmlformats.org/presentationml/2006/main">
  <p:tag name="PA" val="v5.2.9"/>
</p:tagLst>
</file>

<file path=ppt/tags/tag1072.xml><?xml version="1.0" encoding="utf-8"?>
<p:tagLst xmlns:p="http://schemas.openxmlformats.org/presentationml/2006/main">
  <p:tag name="PA" val="v5.2.9"/>
</p:tagLst>
</file>

<file path=ppt/tags/tag1073.xml><?xml version="1.0" encoding="utf-8"?>
<p:tagLst xmlns:p="http://schemas.openxmlformats.org/presentationml/2006/main">
  <p:tag name="PA" val="v5.2.9"/>
</p:tagLst>
</file>

<file path=ppt/tags/tag1074.xml><?xml version="1.0" encoding="utf-8"?>
<p:tagLst xmlns:p="http://schemas.openxmlformats.org/presentationml/2006/main">
  <p:tag name="PA" val="v5.2.9"/>
</p:tagLst>
</file>

<file path=ppt/tags/tag1075.xml><?xml version="1.0" encoding="utf-8"?>
<p:tagLst xmlns:p="http://schemas.openxmlformats.org/presentationml/2006/main">
  <p:tag name="PA" val="v5.2.9"/>
</p:tagLst>
</file>

<file path=ppt/tags/tag1076.xml><?xml version="1.0" encoding="utf-8"?>
<p:tagLst xmlns:p="http://schemas.openxmlformats.org/presentationml/2006/main">
  <p:tag name="PA" val="v5.2.9"/>
</p:tagLst>
</file>

<file path=ppt/tags/tag1077.xml><?xml version="1.0" encoding="utf-8"?>
<p:tagLst xmlns:p="http://schemas.openxmlformats.org/presentationml/2006/main">
  <p:tag name="PA" val="v5.2.9"/>
</p:tagLst>
</file>

<file path=ppt/tags/tag1078.xml><?xml version="1.0" encoding="utf-8"?>
<p:tagLst xmlns:p="http://schemas.openxmlformats.org/presentationml/2006/main">
  <p:tag name="PA" val="v5.2.9"/>
</p:tagLst>
</file>

<file path=ppt/tags/tag1079.xml><?xml version="1.0" encoding="utf-8"?>
<p:tagLst xmlns:p="http://schemas.openxmlformats.org/presentationml/2006/main">
  <p:tag name="PA" val="v5.2.9"/>
</p:tagLst>
</file>

<file path=ppt/tags/tag108.xml><?xml version="1.0" encoding="utf-8"?>
<p:tagLst xmlns:p="http://schemas.openxmlformats.org/presentationml/2006/main">
  <p:tag name="PA" val="v5.2.9"/>
</p:tagLst>
</file>

<file path=ppt/tags/tag1080.xml><?xml version="1.0" encoding="utf-8"?>
<p:tagLst xmlns:p="http://schemas.openxmlformats.org/presentationml/2006/main">
  <p:tag name="PA" val="v5.2.9"/>
</p:tagLst>
</file>

<file path=ppt/tags/tag1081.xml><?xml version="1.0" encoding="utf-8"?>
<p:tagLst xmlns:p="http://schemas.openxmlformats.org/presentationml/2006/main">
  <p:tag name="PA" val="v5.2.9"/>
</p:tagLst>
</file>

<file path=ppt/tags/tag1082.xml><?xml version="1.0" encoding="utf-8"?>
<p:tagLst xmlns:p="http://schemas.openxmlformats.org/presentationml/2006/main">
  <p:tag name="PA" val="v5.2.9"/>
</p:tagLst>
</file>

<file path=ppt/tags/tag1083.xml><?xml version="1.0" encoding="utf-8"?>
<p:tagLst xmlns:p="http://schemas.openxmlformats.org/presentationml/2006/main">
  <p:tag name="PA" val="v5.2.9"/>
</p:tagLst>
</file>

<file path=ppt/tags/tag1084.xml><?xml version="1.0" encoding="utf-8"?>
<p:tagLst xmlns:p="http://schemas.openxmlformats.org/presentationml/2006/main">
  <p:tag name="PA" val="v5.2.9"/>
</p:tagLst>
</file>

<file path=ppt/tags/tag1085.xml><?xml version="1.0" encoding="utf-8"?>
<p:tagLst xmlns:p="http://schemas.openxmlformats.org/presentationml/2006/main">
  <p:tag name="PA" val="v5.2.9"/>
</p:tagLst>
</file>

<file path=ppt/tags/tag1086.xml><?xml version="1.0" encoding="utf-8"?>
<p:tagLst xmlns:p="http://schemas.openxmlformats.org/presentationml/2006/main">
  <p:tag name="PA" val="v5.2.9"/>
</p:tagLst>
</file>

<file path=ppt/tags/tag1087.xml><?xml version="1.0" encoding="utf-8"?>
<p:tagLst xmlns:p="http://schemas.openxmlformats.org/presentationml/2006/main">
  <p:tag name="PA" val="v5.2.9"/>
</p:tagLst>
</file>

<file path=ppt/tags/tag1088.xml><?xml version="1.0" encoding="utf-8"?>
<p:tagLst xmlns:p="http://schemas.openxmlformats.org/presentationml/2006/main">
  <p:tag name="PA" val="v5.2.9"/>
</p:tagLst>
</file>

<file path=ppt/tags/tag1089.xml><?xml version="1.0" encoding="utf-8"?>
<p:tagLst xmlns:p="http://schemas.openxmlformats.org/presentationml/2006/main">
  <p:tag name="PA" val="v5.2.9"/>
</p:tagLst>
</file>

<file path=ppt/tags/tag109.xml><?xml version="1.0" encoding="utf-8"?>
<p:tagLst xmlns:p="http://schemas.openxmlformats.org/presentationml/2006/main">
  <p:tag name="PA" val="v5.2.9"/>
</p:tagLst>
</file>

<file path=ppt/tags/tag1090.xml><?xml version="1.0" encoding="utf-8"?>
<p:tagLst xmlns:p="http://schemas.openxmlformats.org/presentationml/2006/main">
  <p:tag name="PA" val="v5.2.9"/>
</p:tagLst>
</file>

<file path=ppt/tags/tag1091.xml><?xml version="1.0" encoding="utf-8"?>
<p:tagLst xmlns:p="http://schemas.openxmlformats.org/presentationml/2006/main">
  <p:tag name="PA" val="v5.2.9"/>
</p:tagLst>
</file>

<file path=ppt/tags/tag1092.xml><?xml version="1.0" encoding="utf-8"?>
<p:tagLst xmlns:p="http://schemas.openxmlformats.org/presentationml/2006/main">
  <p:tag name="PA" val="v5.2.9"/>
</p:tagLst>
</file>

<file path=ppt/tags/tag1093.xml><?xml version="1.0" encoding="utf-8"?>
<p:tagLst xmlns:p="http://schemas.openxmlformats.org/presentationml/2006/main">
  <p:tag name="PA" val="v5.2.9"/>
</p:tagLst>
</file>

<file path=ppt/tags/tag1094.xml><?xml version="1.0" encoding="utf-8"?>
<p:tagLst xmlns:p="http://schemas.openxmlformats.org/presentationml/2006/main">
  <p:tag name="PA" val="v5.2.9"/>
</p:tagLst>
</file>

<file path=ppt/tags/tag1095.xml><?xml version="1.0" encoding="utf-8"?>
<p:tagLst xmlns:p="http://schemas.openxmlformats.org/presentationml/2006/main">
  <p:tag name="PA" val="v5.2.9"/>
</p:tagLst>
</file>

<file path=ppt/tags/tag1096.xml><?xml version="1.0" encoding="utf-8"?>
<p:tagLst xmlns:p="http://schemas.openxmlformats.org/presentationml/2006/main">
  <p:tag name="PA" val="v5.2.9"/>
</p:tagLst>
</file>

<file path=ppt/tags/tag1097.xml><?xml version="1.0" encoding="utf-8"?>
<p:tagLst xmlns:p="http://schemas.openxmlformats.org/presentationml/2006/main">
  <p:tag name="PA" val="v5.2.9"/>
</p:tagLst>
</file>

<file path=ppt/tags/tag1098.xml><?xml version="1.0" encoding="utf-8"?>
<p:tagLst xmlns:p="http://schemas.openxmlformats.org/presentationml/2006/main">
  <p:tag name="PA" val="v5.2.9"/>
</p:tagLst>
</file>

<file path=ppt/tags/tag1099.xml><?xml version="1.0" encoding="utf-8"?>
<p:tagLst xmlns:p="http://schemas.openxmlformats.org/presentationml/2006/main">
  <p:tag name="PA" val="v5.2.9"/>
</p:tagLst>
</file>

<file path=ppt/tags/tag11.xml><?xml version="1.0" encoding="utf-8"?>
<p:tagLst xmlns:p="http://schemas.openxmlformats.org/presentationml/2006/main">
  <p:tag name="PA" val="v5.2.9"/>
</p:tagLst>
</file>

<file path=ppt/tags/tag110.xml><?xml version="1.0" encoding="utf-8"?>
<p:tagLst xmlns:p="http://schemas.openxmlformats.org/presentationml/2006/main">
  <p:tag name="PA" val="v5.2.9"/>
</p:tagLst>
</file>

<file path=ppt/tags/tag1100.xml><?xml version="1.0" encoding="utf-8"?>
<p:tagLst xmlns:p="http://schemas.openxmlformats.org/presentationml/2006/main">
  <p:tag name="PA" val="v5.2.9"/>
</p:tagLst>
</file>

<file path=ppt/tags/tag1101.xml><?xml version="1.0" encoding="utf-8"?>
<p:tagLst xmlns:p="http://schemas.openxmlformats.org/presentationml/2006/main">
  <p:tag name="PA" val="v5.2.9"/>
</p:tagLst>
</file>

<file path=ppt/tags/tag1102.xml><?xml version="1.0" encoding="utf-8"?>
<p:tagLst xmlns:p="http://schemas.openxmlformats.org/presentationml/2006/main">
  <p:tag name="PA" val="v5.2.9"/>
</p:tagLst>
</file>

<file path=ppt/tags/tag1103.xml><?xml version="1.0" encoding="utf-8"?>
<p:tagLst xmlns:p="http://schemas.openxmlformats.org/presentationml/2006/main">
  <p:tag name="PA" val="v5.2.9"/>
</p:tagLst>
</file>

<file path=ppt/tags/tag1104.xml><?xml version="1.0" encoding="utf-8"?>
<p:tagLst xmlns:p="http://schemas.openxmlformats.org/presentationml/2006/main">
  <p:tag name="PA" val="v5.2.9"/>
</p:tagLst>
</file>

<file path=ppt/tags/tag1105.xml><?xml version="1.0" encoding="utf-8"?>
<p:tagLst xmlns:p="http://schemas.openxmlformats.org/presentationml/2006/main">
  <p:tag name="PA" val="v5.2.9"/>
</p:tagLst>
</file>

<file path=ppt/tags/tag1106.xml><?xml version="1.0" encoding="utf-8"?>
<p:tagLst xmlns:p="http://schemas.openxmlformats.org/presentationml/2006/main">
  <p:tag name="PA" val="v5.2.9"/>
</p:tagLst>
</file>

<file path=ppt/tags/tag1107.xml><?xml version="1.0" encoding="utf-8"?>
<p:tagLst xmlns:p="http://schemas.openxmlformats.org/presentationml/2006/main">
  <p:tag name="PA" val="v5.2.9"/>
</p:tagLst>
</file>

<file path=ppt/tags/tag1108.xml><?xml version="1.0" encoding="utf-8"?>
<p:tagLst xmlns:p="http://schemas.openxmlformats.org/presentationml/2006/main">
  <p:tag name="PA" val="v5.2.9"/>
</p:tagLst>
</file>

<file path=ppt/tags/tag1109.xml><?xml version="1.0" encoding="utf-8"?>
<p:tagLst xmlns:p="http://schemas.openxmlformats.org/presentationml/2006/main">
  <p:tag name="PA" val="v5.2.9"/>
</p:tagLst>
</file>

<file path=ppt/tags/tag111.xml><?xml version="1.0" encoding="utf-8"?>
<p:tagLst xmlns:p="http://schemas.openxmlformats.org/presentationml/2006/main">
  <p:tag name="PA" val="v5.2.9"/>
</p:tagLst>
</file>

<file path=ppt/tags/tag1110.xml><?xml version="1.0" encoding="utf-8"?>
<p:tagLst xmlns:p="http://schemas.openxmlformats.org/presentationml/2006/main">
  <p:tag name="PA" val="v5.2.9"/>
</p:tagLst>
</file>

<file path=ppt/tags/tag1111.xml><?xml version="1.0" encoding="utf-8"?>
<p:tagLst xmlns:p="http://schemas.openxmlformats.org/presentationml/2006/main">
  <p:tag name="PA" val="v5.2.9"/>
</p:tagLst>
</file>

<file path=ppt/tags/tag1112.xml><?xml version="1.0" encoding="utf-8"?>
<p:tagLst xmlns:p="http://schemas.openxmlformats.org/presentationml/2006/main">
  <p:tag name="PA" val="v5.2.9"/>
</p:tagLst>
</file>

<file path=ppt/tags/tag1113.xml><?xml version="1.0" encoding="utf-8"?>
<p:tagLst xmlns:p="http://schemas.openxmlformats.org/presentationml/2006/main">
  <p:tag name="PA" val="v5.2.9"/>
</p:tagLst>
</file>

<file path=ppt/tags/tag1114.xml><?xml version="1.0" encoding="utf-8"?>
<p:tagLst xmlns:p="http://schemas.openxmlformats.org/presentationml/2006/main">
  <p:tag name="PA" val="v5.2.9"/>
</p:tagLst>
</file>

<file path=ppt/tags/tag1115.xml><?xml version="1.0" encoding="utf-8"?>
<p:tagLst xmlns:p="http://schemas.openxmlformats.org/presentationml/2006/main">
  <p:tag name="PA" val="v5.2.9"/>
</p:tagLst>
</file>

<file path=ppt/tags/tag1116.xml><?xml version="1.0" encoding="utf-8"?>
<p:tagLst xmlns:p="http://schemas.openxmlformats.org/presentationml/2006/main">
  <p:tag name="PA" val="v5.2.9"/>
</p:tagLst>
</file>

<file path=ppt/tags/tag1117.xml><?xml version="1.0" encoding="utf-8"?>
<p:tagLst xmlns:p="http://schemas.openxmlformats.org/presentationml/2006/main">
  <p:tag name="PA" val="v5.2.9"/>
</p:tagLst>
</file>

<file path=ppt/tags/tag1118.xml><?xml version="1.0" encoding="utf-8"?>
<p:tagLst xmlns:p="http://schemas.openxmlformats.org/presentationml/2006/main">
  <p:tag name="PA" val="v5.2.9"/>
</p:tagLst>
</file>

<file path=ppt/tags/tag1119.xml><?xml version="1.0" encoding="utf-8"?>
<p:tagLst xmlns:p="http://schemas.openxmlformats.org/presentationml/2006/main">
  <p:tag name="PA" val="v5.2.9"/>
</p:tagLst>
</file>

<file path=ppt/tags/tag112.xml><?xml version="1.0" encoding="utf-8"?>
<p:tagLst xmlns:p="http://schemas.openxmlformats.org/presentationml/2006/main">
  <p:tag name="PA" val="v5.2.9"/>
</p:tagLst>
</file>

<file path=ppt/tags/tag1120.xml><?xml version="1.0" encoding="utf-8"?>
<p:tagLst xmlns:p="http://schemas.openxmlformats.org/presentationml/2006/main">
  <p:tag name="PA" val="v5.2.9"/>
</p:tagLst>
</file>

<file path=ppt/tags/tag1121.xml><?xml version="1.0" encoding="utf-8"?>
<p:tagLst xmlns:p="http://schemas.openxmlformats.org/presentationml/2006/main">
  <p:tag name="PA" val="v5.2.9"/>
</p:tagLst>
</file>

<file path=ppt/tags/tag1122.xml><?xml version="1.0" encoding="utf-8"?>
<p:tagLst xmlns:p="http://schemas.openxmlformats.org/presentationml/2006/main">
  <p:tag name="PA" val="v5.2.9"/>
</p:tagLst>
</file>

<file path=ppt/tags/tag1123.xml><?xml version="1.0" encoding="utf-8"?>
<p:tagLst xmlns:p="http://schemas.openxmlformats.org/presentationml/2006/main">
  <p:tag name="PA" val="v5.2.9"/>
</p:tagLst>
</file>

<file path=ppt/tags/tag1124.xml><?xml version="1.0" encoding="utf-8"?>
<p:tagLst xmlns:p="http://schemas.openxmlformats.org/presentationml/2006/main">
  <p:tag name="PA" val="v5.2.9"/>
</p:tagLst>
</file>

<file path=ppt/tags/tag1125.xml><?xml version="1.0" encoding="utf-8"?>
<p:tagLst xmlns:p="http://schemas.openxmlformats.org/presentationml/2006/main">
  <p:tag name="PA" val="v5.2.9"/>
</p:tagLst>
</file>

<file path=ppt/tags/tag1126.xml><?xml version="1.0" encoding="utf-8"?>
<p:tagLst xmlns:p="http://schemas.openxmlformats.org/presentationml/2006/main">
  <p:tag name="PA" val="v5.2.9"/>
</p:tagLst>
</file>

<file path=ppt/tags/tag1127.xml><?xml version="1.0" encoding="utf-8"?>
<p:tagLst xmlns:p="http://schemas.openxmlformats.org/presentationml/2006/main">
  <p:tag name="PA" val="v5.2.9"/>
</p:tagLst>
</file>

<file path=ppt/tags/tag1128.xml><?xml version="1.0" encoding="utf-8"?>
<p:tagLst xmlns:p="http://schemas.openxmlformats.org/presentationml/2006/main">
  <p:tag name="PA" val="v5.2.9"/>
</p:tagLst>
</file>

<file path=ppt/tags/tag1129.xml><?xml version="1.0" encoding="utf-8"?>
<p:tagLst xmlns:p="http://schemas.openxmlformats.org/presentationml/2006/main">
  <p:tag name="PA" val="v5.2.9"/>
</p:tagLst>
</file>

<file path=ppt/tags/tag113.xml><?xml version="1.0" encoding="utf-8"?>
<p:tagLst xmlns:p="http://schemas.openxmlformats.org/presentationml/2006/main">
  <p:tag name="PA" val="v5.2.9"/>
</p:tagLst>
</file>

<file path=ppt/tags/tag1130.xml><?xml version="1.0" encoding="utf-8"?>
<p:tagLst xmlns:p="http://schemas.openxmlformats.org/presentationml/2006/main">
  <p:tag name="PA" val="v5.2.9"/>
</p:tagLst>
</file>

<file path=ppt/tags/tag1131.xml><?xml version="1.0" encoding="utf-8"?>
<p:tagLst xmlns:p="http://schemas.openxmlformats.org/presentationml/2006/main">
  <p:tag name="PA" val="v5.2.9"/>
</p:tagLst>
</file>

<file path=ppt/tags/tag1132.xml><?xml version="1.0" encoding="utf-8"?>
<p:tagLst xmlns:p="http://schemas.openxmlformats.org/presentationml/2006/main">
  <p:tag name="PA" val="v5.2.9"/>
</p:tagLst>
</file>

<file path=ppt/tags/tag1133.xml><?xml version="1.0" encoding="utf-8"?>
<p:tagLst xmlns:p="http://schemas.openxmlformats.org/presentationml/2006/main">
  <p:tag name="PA" val="v5.2.9"/>
</p:tagLst>
</file>

<file path=ppt/tags/tag1134.xml><?xml version="1.0" encoding="utf-8"?>
<p:tagLst xmlns:p="http://schemas.openxmlformats.org/presentationml/2006/main">
  <p:tag name="PA" val="v5.2.9"/>
</p:tagLst>
</file>

<file path=ppt/tags/tag1135.xml><?xml version="1.0" encoding="utf-8"?>
<p:tagLst xmlns:p="http://schemas.openxmlformats.org/presentationml/2006/main">
  <p:tag name="PA" val="v5.2.9"/>
</p:tagLst>
</file>

<file path=ppt/tags/tag1136.xml><?xml version="1.0" encoding="utf-8"?>
<p:tagLst xmlns:p="http://schemas.openxmlformats.org/presentationml/2006/main">
  <p:tag name="PA" val="v5.2.9"/>
</p:tagLst>
</file>

<file path=ppt/tags/tag1137.xml><?xml version="1.0" encoding="utf-8"?>
<p:tagLst xmlns:p="http://schemas.openxmlformats.org/presentationml/2006/main">
  <p:tag name="PA" val="v5.2.9"/>
</p:tagLst>
</file>

<file path=ppt/tags/tag1138.xml><?xml version="1.0" encoding="utf-8"?>
<p:tagLst xmlns:p="http://schemas.openxmlformats.org/presentationml/2006/main">
  <p:tag name="PA" val="v5.2.9"/>
</p:tagLst>
</file>

<file path=ppt/tags/tag1139.xml><?xml version="1.0" encoding="utf-8"?>
<p:tagLst xmlns:p="http://schemas.openxmlformats.org/presentationml/2006/main">
  <p:tag name="PA" val="v5.2.9"/>
</p:tagLst>
</file>

<file path=ppt/tags/tag114.xml><?xml version="1.0" encoding="utf-8"?>
<p:tagLst xmlns:p="http://schemas.openxmlformats.org/presentationml/2006/main">
  <p:tag name="PA" val="v5.2.9"/>
</p:tagLst>
</file>

<file path=ppt/tags/tag1140.xml><?xml version="1.0" encoding="utf-8"?>
<p:tagLst xmlns:p="http://schemas.openxmlformats.org/presentationml/2006/main">
  <p:tag name="PA" val="v5.2.9"/>
</p:tagLst>
</file>

<file path=ppt/tags/tag1141.xml><?xml version="1.0" encoding="utf-8"?>
<p:tagLst xmlns:p="http://schemas.openxmlformats.org/presentationml/2006/main">
  <p:tag name="PA" val="v5.2.9"/>
</p:tagLst>
</file>

<file path=ppt/tags/tag1142.xml><?xml version="1.0" encoding="utf-8"?>
<p:tagLst xmlns:p="http://schemas.openxmlformats.org/presentationml/2006/main">
  <p:tag name="PA" val="v5.2.9"/>
</p:tagLst>
</file>

<file path=ppt/tags/tag1143.xml><?xml version="1.0" encoding="utf-8"?>
<p:tagLst xmlns:p="http://schemas.openxmlformats.org/presentationml/2006/main">
  <p:tag name="PA" val="v5.2.9"/>
</p:tagLst>
</file>

<file path=ppt/tags/tag1144.xml><?xml version="1.0" encoding="utf-8"?>
<p:tagLst xmlns:p="http://schemas.openxmlformats.org/presentationml/2006/main">
  <p:tag name="PA" val="v5.2.9"/>
</p:tagLst>
</file>

<file path=ppt/tags/tag1145.xml><?xml version="1.0" encoding="utf-8"?>
<p:tagLst xmlns:p="http://schemas.openxmlformats.org/presentationml/2006/main">
  <p:tag name="PA" val="v5.2.9"/>
</p:tagLst>
</file>

<file path=ppt/tags/tag1146.xml><?xml version="1.0" encoding="utf-8"?>
<p:tagLst xmlns:p="http://schemas.openxmlformats.org/presentationml/2006/main">
  <p:tag name="PA" val="v5.2.9"/>
</p:tagLst>
</file>

<file path=ppt/tags/tag1147.xml><?xml version="1.0" encoding="utf-8"?>
<p:tagLst xmlns:p="http://schemas.openxmlformats.org/presentationml/2006/main">
  <p:tag name="PA" val="v5.2.9"/>
</p:tagLst>
</file>

<file path=ppt/tags/tag1148.xml><?xml version="1.0" encoding="utf-8"?>
<p:tagLst xmlns:p="http://schemas.openxmlformats.org/presentationml/2006/main">
  <p:tag name="PA" val="v5.2.9"/>
</p:tagLst>
</file>

<file path=ppt/tags/tag1149.xml><?xml version="1.0" encoding="utf-8"?>
<p:tagLst xmlns:p="http://schemas.openxmlformats.org/presentationml/2006/main">
  <p:tag name="PA" val="v5.2.9"/>
</p:tagLst>
</file>

<file path=ppt/tags/tag115.xml><?xml version="1.0" encoding="utf-8"?>
<p:tagLst xmlns:p="http://schemas.openxmlformats.org/presentationml/2006/main">
  <p:tag name="PA" val="v5.2.9"/>
</p:tagLst>
</file>

<file path=ppt/tags/tag1150.xml><?xml version="1.0" encoding="utf-8"?>
<p:tagLst xmlns:p="http://schemas.openxmlformats.org/presentationml/2006/main">
  <p:tag name="PA" val="v5.2.9"/>
</p:tagLst>
</file>

<file path=ppt/tags/tag1151.xml><?xml version="1.0" encoding="utf-8"?>
<p:tagLst xmlns:p="http://schemas.openxmlformats.org/presentationml/2006/main">
  <p:tag name="PA" val="v5.2.9"/>
</p:tagLst>
</file>

<file path=ppt/tags/tag1152.xml><?xml version="1.0" encoding="utf-8"?>
<p:tagLst xmlns:p="http://schemas.openxmlformats.org/presentationml/2006/main">
  <p:tag name="PA" val="v5.2.9"/>
</p:tagLst>
</file>

<file path=ppt/tags/tag1153.xml><?xml version="1.0" encoding="utf-8"?>
<p:tagLst xmlns:p="http://schemas.openxmlformats.org/presentationml/2006/main">
  <p:tag name="PA" val="v5.2.9"/>
</p:tagLst>
</file>

<file path=ppt/tags/tag1154.xml><?xml version="1.0" encoding="utf-8"?>
<p:tagLst xmlns:p="http://schemas.openxmlformats.org/presentationml/2006/main">
  <p:tag name="PA" val="v5.2.9"/>
</p:tagLst>
</file>

<file path=ppt/tags/tag1155.xml><?xml version="1.0" encoding="utf-8"?>
<p:tagLst xmlns:p="http://schemas.openxmlformats.org/presentationml/2006/main">
  <p:tag name="PA" val="v5.2.9"/>
</p:tagLst>
</file>

<file path=ppt/tags/tag1156.xml><?xml version="1.0" encoding="utf-8"?>
<p:tagLst xmlns:p="http://schemas.openxmlformats.org/presentationml/2006/main">
  <p:tag name="PA" val="v5.2.9"/>
</p:tagLst>
</file>

<file path=ppt/tags/tag1157.xml><?xml version="1.0" encoding="utf-8"?>
<p:tagLst xmlns:p="http://schemas.openxmlformats.org/presentationml/2006/main">
  <p:tag name="PA" val="v5.2.9"/>
</p:tagLst>
</file>

<file path=ppt/tags/tag1158.xml><?xml version="1.0" encoding="utf-8"?>
<p:tagLst xmlns:p="http://schemas.openxmlformats.org/presentationml/2006/main">
  <p:tag name="PA" val="v5.2.9"/>
</p:tagLst>
</file>

<file path=ppt/tags/tag1159.xml><?xml version="1.0" encoding="utf-8"?>
<p:tagLst xmlns:p="http://schemas.openxmlformats.org/presentationml/2006/main">
  <p:tag name="PA" val="v5.2.9"/>
</p:tagLst>
</file>

<file path=ppt/tags/tag116.xml><?xml version="1.0" encoding="utf-8"?>
<p:tagLst xmlns:p="http://schemas.openxmlformats.org/presentationml/2006/main">
  <p:tag name="PA" val="v5.2.9"/>
</p:tagLst>
</file>

<file path=ppt/tags/tag1160.xml><?xml version="1.0" encoding="utf-8"?>
<p:tagLst xmlns:p="http://schemas.openxmlformats.org/presentationml/2006/main">
  <p:tag name="PA" val="v5.2.9"/>
</p:tagLst>
</file>

<file path=ppt/tags/tag1161.xml><?xml version="1.0" encoding="utf-8"?>
<p:tagLst xmlns:p="http://schemas.openxmlformats.org/presentationml/2006/main">
  <p:tag name="PA" val="v5.2.9"/>
</p:tagLst>
</file>

<file path=ppt/tags/tag1162.xml><?xml version="1.0" encoding="utf-8"?>
<p:tagLst xmlns:p="http://schemas.openxmlformats.org/presentationml/2006/main">
  <p:tag name="PA" val="v5.2.9"/>
</p:tagLst>
</file>

<file path=ppt/tags/tag1163.xml><?xml version="1.0" encoding="utf-8"?>
<p:tagLst xmlns:p="http://schemas.openxmlformats.org/presentationml/2006/main">
  <p:tag name="PA" val="v5.2.9"/>
</p:tagLst>
</file>

<file path=ppt/tags/tag1164.xml><?xml version="1.0" encoding="utf-8"?>
<p:tagLst xmlns:p="http://schemas.openxmlformats.org/presentationml/2006/main">
  <p:tag name="PA" val="v5.2.9"/>
</p:tagLst>
</file>

<file path=ppt/tags/tag1165.xml><?xml version="1.0" encoding="utf-8"?>
<p:tagLst xmlns:p="http://schemas.openxmlformats.org/presentationml/2006/main">
  <p:tag name="PA" val="v5.2.9"/>
</p:tagLst>
</file>

<file path=ppt/tags/tag1166.xml><?xml version="1.0" encoding="utf-8"?>
<p:tagLst xmlns:p="http://schemas.openxmlformats.org/presentationml/2006/main">
  <p:tag name="PA" val="v5.2.9"/>
</p:tagLst>
</file>

<file path=ppt/tags/tag1167.xml><?xml version="1.0" encoding="utf-8"?>
<p:tagLst xmlns:p="http://schemas.openxmlformats.org/presentationml/2006/main">
  <p:tag name="PA" val="v5.2.9"/>
</p:tagLst>
</file>

<file path=ppt/tags/tag1168.xml><?xml version="1.0" encoding="utf-8"?>
<p:tagLst xmlns:p="http://schemas.openxmlformats.org/presentationml/2006/main">
  <p:tag name="PA" val="v5.2.9"/>
</p:tagLst>
</file>

<file path=ppt/tags/tag1169.xml><?xml version="1.0" encoding="utf-8"?>
<p:tagLst xmlns:p="http://schemas.openxmlformats.org/presentationml/2006/main">
  <p:tag name="PA" val="v5.2.9"/>
</p:tagLst>
</file>

<file path=ppt/tags/tag117.xml><?xml version="1.0" encoding="utf-8"?>
<p:tagLst xmlns:p="http://schemas.openxmlformats.org/presentationml/2006/main">
  <p:tag name="PA" val="v5.2.9"/>
</p:tagLst>
</file>

<file path=ppt/tags/tag1170.xml><?xml version="1.0" encoding="utf-8"?>
<p:tagLst xmlns:p="http://schemas.openxmlformats.org/presentationml/2006/main">
  <p:tag name="PA" val="v5.2.9"/>
</p:tagLst>
</file>

<file path=ppt/tags/tag1171.xml><?xml version="1.0" encoding="utf-8"?>
<p:tagLst xmlns:p="http://schemas.openxmlformats.org/presentationml/2006/main">
  <p:tag name="PA" val="v5.2.9"/>
</p:tagLst>
</file>

<file path=ppt/tags/tag1172.xml><?xml version="1.0" encoding="utf-8"?>
<p:tagLst xmlns:p="http://schemas.openxmlformats.org/presentationml/2006/main">
  <p:tag name="PA" val="v5.2.9"/>
</p:tagLst>
</file>

<file path=ppt/tags/tag1173.xml><?xml version="1.0" encoding="utf-8"?>
<p:tagLst xmlns:p="http://schemas.openxmlformats.org/presentationml/2006/main">
  <p:tag name="PA" val="v5.2.9"/>
</p:tagLst>
</file>

<file path=ppt/tags/tag1174.xml><?xml version="1.0" encoding="utf-8"?>
<p:tagLst xmlns:p="http://schemas.openxmlformats.org/presentationml/2006/main">
  <p:tag name="PA" val="v5.2.9"/>
</p:tagLst>
</file>

<file path=ppt/tags/tag1175.xml><?xml version="1.0" encoding="utf-8"?>
<p:tagLst xmlns:p="http://schemas.openxmlformats.org/presentationml/2006/main">
  <p:tag name="PA" val="v5.2.9"/>
</p:tagLst>
</file>

<file path=ppt/tags/tag1176.xml><?xml version="1.0" encoding="utf-8"?>
<p:tagLst xmlns:p="http://schemas.openxmlformats.org/presentationml/2006/main">
  <p:tag name="PA" val="v5.2.9"/>
</p:tagLst>
</file>

<file path=ppt/tags/tag1177.xml><?xml version="1.0" encoding="utf-8"?>
<p:tagLst xmlns:p="http://schemas.openxmlformats.org/presentationml/2006/main">
  <p:tag name="PA" val="v5.2.9"/>
</p:tagLst>
</file>

<file path=ppt/tags/tag1178.xml><?xml version="1.0" encoding="utf-8"?>
<p:tagLst xmlns:p="http://schemas.openxmlformats.org/presentationml/2006/main">
  <p:tag name="PA" val="v5.2.9"/>
</p:tagLst>
</file>

<file path=ppt/tags/tag1179.xml><?xml version="1.0" encoding="utf-8"?>
<p:tagLst xmlns:p="http://schemas.openxmlformats.org/presentationml/2006/main">
  <p:tag name="PA" val="v5.2.9"/>
</p:tagLst>
</file>

<file path=ppt/tags/tag118.xml><?xml version="1.0" encoding="utf-8"?>
<p:tagLst xmlns:p="http://schemas.openxmlformats.org/presentationml/2006/main">
  <p:tag name="PA" val="v5.2.9"/>
</p:tagLst>
</file>

<file path=ppt/tags/tag1180.xml><?xml version="1.0" encoding="utf-8"?>
<p:tagLst xmlns:p="http://schemas.openxmlformats.org/presentationml/2006/main">
  <p:tag name="PA" val="v5.2.9"/>
</p:tagLst>
</file>

<file path=ppt/tags/tag1181.xml><?xml version="1.0" encoding="utf-8"?>
<p:tagLst xmlns:p="http://schemas.openxmlformats.org/presentationml/2006/main">
  <p:tag name="PA" val="v5.2.9"/>
</p:tagLst>
</file>

<file path=ppt/tags/tag1182.xml><?xml version="1.0" encoding="utf-8"?>
<p:tagLst xmlns:p="http://schemas.openxmlformats.org/presentationml/2006/main">
  <p:tag name="PA" val="v5.2.9"/>
</p:tagLst>
</file>

<file path=ppt/tags/tag1183.xml><?xml version="1.0" encoding="utf-8"?>
<p:tagLst xmlns:p="http://schemas.openxmlformats.org/presentationml/2006/main">
  <p:tag name="PA" val="v5.2.9"/>
</p:tagLst>
</file>

<file path=ppt/tags/tag1184.xml><?xml version="1.0" encoding="utf-8"?>
<p:tagLst xmlns:p="http://schemas.openxmlformats.org/presentationml/2006/main">
  <p:tag name="PA" val="v5.2.9"/>
</p:tagLst>
</file>

<file path=ppt/tags/tag1185.xml><?xml version="1.0" encoding="utf-8"?>
<p:tagLst xmlns:p="http://schemas.openxmlformats.org/presentationml/2006/main">
  <p:tag name="PA" val="v5.2.9"/>
</p:tagLst>
</file>

<file path=ppt/tags/tag1186.xml><?xml version="1.0" encoding="utf-8"?>
<p:tagLst xmlns:p="http://schemas.openxmlformats.org/presentationml/2006/main">
  <p:tag name="PA" val="v5.2.9"/>
</p:tagLst>
</file>

<file path=ppt/tags/tag1187.xml><?xml version="1.0" encoding="utf-8"?>
<p:tagLst xmlns:p="http://schemas.openxmlformats.org/presentationml/2006/main">
  <p:tag name="PA" val="v5.2.9"/>
</p:tagLst>
</file>

<file path=ppt/tags/tag1188.xml><?xml version="1.0" encoding="utf-8"?>
<p:tagLst xmlns:p="http://schemas.openxmlformats.org/presentationml/2006/main">
  <p:tag name="PA" val="v5.2.9"/>
</p:tagLst>
</file>

<file path=ppt/tags/tag1189.xml><?xml version="1.0" encoding="utf-8"?>
<p:tagLst xmlns:p="http://schemas.openxmlformats.org/presentationml/2006/main">
  <p:tag name="PA" val="v5.2.9"/>
</p:tagLst>
</file>

<file path=ppt/tags/tag119.xml><?xml version="1.0" encoding="utf-8"?>
<p:tagLst xmlns:p="http://schemas.openxmlformats.org/presentationml/2006/main">
  <p:tag name="PA" val="v5.2.9"/>
</p:tagLst>
</file>

<file path=ppt/tags/tag1190.xml><?xml version="1.0" encoding="utf-8"?>
<p:tagLst xmlns:p="http://schemas.openxmlformats.org/presentationml/2006/main">
  <p:tag name="PA" val="v5.2.9"/>
</p:tagLst>
</file>

<file path=ppt/tags/tag1191.xml><?xml version="1.0" encoding="utf-8"?>
<p:tagLst xmlns:p="http://schemas.openxmlformats.org/presentationml/2006/main">
  <p:tag name="PA" val="v5.2.9"/>
</p:tagLst>
</file>

<file path=ppt/tags/tag1192.xml><?xml version="1.0" encoding="utf-8"?>
<p:tagLst xmlns:p="http://schemas.openxmlformats.org/presentationml/2006/main">
  <p:tag name="PA" val="v5.2.9"/>
</p:tagLst>
</file>

<file path=ppt/tags/tag1193.xml><?xml version="1.0" encoding="utf-8"?>
<p:tagLst xmlns:p="http://schemas.openxmlformats.org/presentationml/2006/main">
  <p:tag name="PA" val="v5.2.9"/>
</p:tagLst>
</file>

<file path=ppt/tags/tag1194.xml><?xml version="1.0" encoding="utf-8"?>
<p:tagLst xmlns:p="http://schemas.openxmlformats.org/presentationml/2006/main">
  <p:tag name="PA" val="v5.2.9"/>
</p:tagLst>
</file>

<file path=ppt/tags/tag1195.xml><?xml version="1.0" encoding="utf-8"?>
<p:tagLst xmlns:p="http://schemas.openxmlformats.org/presentationml/2006/main">
  <p:tag name="PA" val="v5.2.9"/>
</p:tagLst>
</file>

<file path=ppt/tags/tag1196.xml><?xml version="1.0" encoding="utf-8"?>
<p:tagLst xmlns:p="http://schemas.openxmlformats.org/presentationml/2006/main">
  <p:tag name="PA" val="v5.2.9"/>
</p:tagLst>
</file>

<file path=ppt/tags/tag1197.xml><?xml version="1.0" encoding="utf-8"?>
<p:tagLst xmlns:p="http://schemas.openxmlformats.org/presentationml/2006/main">
  <p:tag name="PA" val="v5.2.9"/>
</p:tagLst>
</file>

<file path=ppt/tags/tag1198.xml><?xml version="1.0" encoding="utf-8"?>
<p:tagLst xmlns:p="http://schemas.openxmlformats.org/presentationml/2006/main">
  <p:tag name="PA" val="v5.2.9"/>
</p:tagLst>
</file>

<file path=ppt/tags/tag1199.xml><?xml version="1.0" encoding="utf-8"?>
<p:tagLst xmlns:p="http://schemas.openxmlformats.org/presentationml/2006/main">
  <p:tag name="PA" val="v5.2.9"/>
</p:tagLst>
</file>

<file path=ppt/tags/tag12.xml><?xml version="1.0" encoding="utf-8"?>
<p:tagLst xmlns:p="http://schemas.openxmlformats.org/presentationml/2006/main">
  <p:tag name="PA" val="v5.2.9"/>
</p:tagLst>
</file>

<file path=ppt/tags/tag120.xml><?xml version="1.0" encoding="utf-8"?>
<p:tagLst xmlns:p="http://schemas.openxmlformats.org/presentationml/2006/main">
  <p:tag name="PA" val="v5.2.9"/>
</p:tagLst>
</file>

<file path=ppt/tags/tag1200.xml><?xml version="1.0" encoding="utf-8"?>
<p:tagLst xmlns:p="http://schemas.openxmlformats.org/presentationml/2006/main">
  <p:tag name="PA" val="v5.2.9"/>
</p:tagLst>
</file>

<file path=ppt/tags/tag1201.xml><?xml version="1.0" encoding="utf-8"?>
<p:tagLst xmlns:p="http://schemas.openxmlformats.org/presentationml/2006/main">
  <p:tag name="PA" val="v5.2.9"/>
</p:tagLst>
</file>

<file path=ppt/tags/tag1202.xml><?xml version="1.0" encoding="utf-8"?>
<p:tagLst xmlns:p="http://schemas.openxmlformats.org/presentationml/2006/main">
  <p:tag name="PA" val="v5.2.9"/>
</p:tagLst>
</file>

<file path=ppt/tags/tag1203.xml><?xml version="1.0" encoding="utf-8"?>
<p:tagLst xmlns:p="http://schemas.openxmlformats.org/presentationml/2006/main">
  <p:tag name="PA" val="v5.2.9"/>
</p:tagLst>
</file>

<file path=ppt/tags/tag1204.xml><?xml version="1.0" encoding="utf-8"?>
<p:tagLst xmlns:p="http://schemas.openxmlformats.org/presentationml/2006/main">
  <p:tag name="PA" val="v5.2.9"/>
</p:tagLst>
</file>

<file path=ppt/tags/tag1205.xml><?xml version="1.0" encoding="utf-8"?>
<p:tagLst xmlns:p="http://schemas.openxmlformats.org/presentationml/2006/main">
  <p:tag name="PA" val="v5.2.9"/>
</p:tagLst>
</file>

<file path=ppt/tags/tag1206.xml><?xml version="1.0" encoding="utf-8"?>
<p:tagLst xmlns:p="http://schemas.openxmlformats.org/presentationml/2006/main">
  <p:tag name="PA" val="v5.2.9"/>
</p:tagLst>
</file>

<file path=ppt/tags/tag1207.xml><?xml version="1.0" encoding="utf-8"?>
<p:tagLst xmlns:p="http://schemas.openxmlformats.org/presentationml/2006/main">
  <p:tag name="PA" val="v5.2.9"/>
</p:tagLst>
</file>

<file path=ppt/tags/tag1208.xml><?xml version="1.0" encoding="utf-8"?>
<p:tagLst xmlns:p="http://schemas.openxmlformats.org/presentationml/2006/main">
  <p:tag name="PA" val="v5.2.9"/>
</p:tagLst>
</file>

<file path=ppt/tags/tag1209.xml><?xml version="1.0" encoding="utf-8"?>
<p:tagLst xmlns:p="http://schemas.openxmlformats.org/presentationml/2006/main">
  <p:tag name="PA" val="v5.2.9"/>
</p:tagLst>
</file>

<file path=ppt/tags/tag121.xml><?xml version="1.0" encoding="utf-8"?>
<p:tagLst xmlns:p="http://schemas.openxmlformats.org/presentationml/2006/main">
  <p:tag name="PA" val="v5.2.9"/>
</p:tagLst>
</file>

<file path=ppt/tags/tag1210.xml><?xml version="1.0" encoding="utf-8"?>
<p:tagLst xmlns:p="http://schemas.openxmlformats.org/presentationml/2006/main">
  <p:tag name="PA" val="v5.2.9"/>
</p:tagLst>
</file>

<file path=ppt/tags/tag1211.xml><?xml version="1.0" encoding="utf-8"?>
<p:tagLst xmlns:p="http://schemas.openxmlformats.org/presentationml/2006/main">
  <p:tag name="PA" val="v5.2.9"/>
</p:tagLst>
</file>

<file path=ppt/tags/tag1212.xml><?xml version="1.0" encoding="utf-8"?>
<p:tagLst xmlns:p="http://schemas.openxmlformats.org/presentationml/2006/main">
  <p:tag name="PA" val="v5.2.9"/>
</p:tagLst>
</file>

<file path=ppt/tags/tag1213.xml><?xml version="1.0" encoding="utf-8"?>
<p:tagLst xmlns:p="http://schemas.openxmlformats.org/presentationml/2006/main">
  <p:tag name="PA" val="v5.2.9"/>
</p:tagLst>
</file>

<file path=ppt/tags/tag1214.xml><?xml version="1.0" encoding="utf-8"?>
<p:tagLst xmlns:p="http://schemas.openxmlformats.org/presentationml/2006/main">
  <p:tag name="PA" val="v5.2.9"/>
</p:tagLst>
</file>

<file path=ppt/tags/tag1215.xml><?xml version="1.0" encoding="utf-8"?>
<p:tagLst xmlns:p="http://schemas.openxmlformats.org/presentationml/2006/main">
  <p:tag name="PA" val="v5.2.9"/>
</p:tagLst>
</file>

<file path=ppt/tags/tag1216.xml><?xml version="1.0" encoding="utf-8"?>
<p:tagLst xmlns:p="http://schemas.openxmlformats.org/presentationml/2006/main">
  <p:tag name="PA" val="v5.2.9"/>
</p:tagLst>
</file>

<file path=ppt/tags/tag1217.xml><?xml version="1.0" encoding="utf-8"?>
<p:tagLst xmlns:p="http://schemas.openxmlformats.org/presentationml/2006/main">
  <p:tag name="PA" val="v5.2.9"/>
</p:tagLst>
</file>

<file path=ppt/tags/tag1218.xml><?xml version="1.0" encoding="utf-8"?>
<p:tagLst xmlns:p="http://schemas.openxmlformats.org/presentationml/2006/main">
  <p:tag name="PA" val="v5.2.9"/>
</p:tagLst>
</file>

<file path=ppt/tags/tag1219.xml><?xml version="1.0" encoding="utf-8"?>
<p:tagLst xmlns:p="http://schemas.openxmlformats.org/presentationml/2006/main">
  <p:tag name="PA" val="v5.2.9"/>
</p:tagLst>
</file>

<file path=ppt/tags/tag122.xml><?xml version="1.0" encoding="utf-8"?>
<p:tagLst xmlns:p="http://schemas.openxmlformats.org/presentationml/2006/main">
  <p:tag name="PA" val="v5.2.9"/>
</p:tagLst>
</file>

<file path=ppt/tags/tag1220.xml><?xml version="1.0" encoding="utf-8"?>
<p:tagLst xmlns:p="http://schemas.openxmlformats.org/presentationml/2006/main">
  <p:tag name="PA" val="v5.2.9"/>
</p:tagLst>
</file>

<file path=ppt/tags/tag1221.xml><?xml version="1.0" encoding="utf-8"?>
<p:tagLst xmlns:p="http://schemas.openxmlformats.org/presentationml/2006/main">
  <p:tag name="PA" val="v5.2.9"/>
</p:tagLst>
</file>

<file path=ppt/tags/tag1222.xml><?xml version="1.0" encoding="utf-8"?>
<p:tagLst xmlns:p="http://schemas.openxmlformats.org/presentationml/2006/main">
  <p:tag name="PA" val="v5.2.9"/>
</p:tagLst>
</file>

<file path=ppt/tags/tag1223.xml><?xml version="1.0" encoding="utf-8"?>
<p:tagLst xmlns:p="http://schemas.openxmlformats.org/presentationml/2006/main">
  <p:tag name="PA" val="v5.2.9"/>
</p:tagLst>
</file>

<file path=ppt/tags/tag1224.xml><?xml version="1.0" encoding="utf-8"?>
<p:tagLst xmlns:p="http://schemas.openxmlformats.org/presentationml/2006/main">
  <p:tag name="PA" val="v5.2.9"/>
</p:tagLst>
</file>

<file path=ppt/tags/tag1225.xml><?xml version="1.0" encoding="utf-8"?>
<p:tagLst xmlns:p="http://schemas.openxmlformats.org/presentationml/2006/main">
  <p:tag name="PA" val="v5.2.9"/>
</p:tagLst>
</file>

<file path=ppt/tags/tag1226.xml><?xml version="1.0" encoding="utf-8"?>
<p:tagLst xmlns:p="http://schemas.openxmlformats.org/presentationml/2006/main">
  <p:tag name="PA" val="v5.2.9"/>
</p:tagLst>
</file>

<file path=ppt/tags/tag1227.xml><?xml version="1.0" encoding="utf-8"?>
<p:tagLst xmlns:p="http://schemas.openxmlformats.org/presentationml/2006/main">
  <p:tag name="PA" val="v5.2.9"/>
</p:tagLst>
</file>

<file path=ppt/tags/tag1228.xml><?xml version="1.0" encoding="utf-8"?>
<p:tagLst xmlns:p="http://schemas.openxmlformats.org/presentationml/2006/main">
  <p:tag name="PA" val="v5.2.9"/>
</p:tagLst>
</file>

<file path=ppt/tags/tag1229.xml><?xml version="1.0" encoding="utf-8"?>
<p:tagLst xmlns:p="http://schemas.openxmlformats.org/presentationml/2006/main">
  <p:tag name="PA" val="v5.2.9"/>
</p:tagLst>
</file>

<file path=ppt/tags/tag123.xml><?xml version="1.0" encoding="utf-8"?>
<p:tagLst xmlns:p="http://schemas.openxmlformats.org/presentationml/2006/main">
  <p:tag name="PA" val="v5.2.9"/>
</p:tagLst>
</file>

<file path=ppt/tags/tag1230.xml><?xml version="1.0" encoding="utf-8"?>
<p:tagLst xmlns:p="http://schemas.openxmlformats.org/presentationml/2006/main">
  <p:tag name="PA" val="v5.2.9"/>
</p:tagLst>
</file>

<file path=ppt/tags/tag1231.xml><?xml version="1.0" encoding="utf-8"?>
<p:tagLst xmlns:p="http://schemas.openxmlformats.org/presentationml/2006/main">
  <p:tag name="PA" val="v5.2.9"/>
</p:tagLst>
</file>

<file path=ppt/tags/tag1232.xml><?xml version="1.0" encoding="utf-8"?>
<p:tagLst xmlns:p="http://schemas.openxmlformats.org/presentationml/2006/main">
  <p:tag name="PA" val="v5.2.9"/>
</p:tagLst>
</file>

<file path=ppt/tags/tag1233.xml><?xml version="1.0" encoding="utf-8"?>
<p:tagLst xmlns:p="http://schemas.openxmlformats.org/presentationml/2006/main">
  <p:tag name="PA" val="v5.2.9"/>
</p:tagLst>
</file>

<file path=ppt/tags/tag1234.xml><?xml version="1.0" encoding="utf-8"?>
<p:tagLst xmlns:p="http://schemas.openxmlformats.org/presentationml/2006/main">
  <p:tag name="PA" val="v5.2.9"/>
</p:tagLst>
</file>

<file path=ppt/tags/tag1235.xml><?xml version="1.0" encoding="utf-8"?>
<p:tagLst xmlns:p="http://schemas.openxmlformats.org/presentationml/2006/main">
  <p:tag name="PA" val="v5.2.9"/>
</p:tagLst>
</file>

<file path=ppt/tags/tag1236.xml><?xml version="1.0" encoding="utf-8"?>
<p:tagLst xmlns:p="http://schemas.openxmlformats.org/presentationml/2006/main">
  <p:tag name="PA" val="v5.2.9"/>
</p:tagLst>
</file>

<file path=ppt/tags/tag1237.xml><?xml version="1.0" encoding="utf-8"?>
<p:tagLst xmlns:p="http://schemas.openxmlformats.org/presentationml/2006/main">
  <p:tag name="PA" val="v5.2.9"/>
</p:tagLst>
</file>

<file path=ppt/tags/tag1238.xml><?xml version="1.0" encoding="utf-8"?>
<p:tagLst xmlns:p="http://schemas.openxmlformats.org/presentationml/2006/main">
  <p:tag name="PA" val="v5.2.9"/>
</p:tagLst>
</file>

<file path=ppt/tags/tag1239.xml><?xml version="1.0" encoding="utf-8"?>
<p:tagLst xmlns:p="http://schemas.openxmlformats.org/presentationml/2006/main">
  <p:tag name="PA" val="v5.2.9"/>
</p:tagLst>
</file>

<file path=ppt/tags/tag124.xml><?xml version="1.0" encoding="utf-8"?>
<p:tagLst xmlns:p="http://schemas.openxmlformats.org/presentationml/2006/main">
  <p:tag name="PA" val="v5.2.9"/>
</p:tagLst>
</file>

<file path=ppt/tags/tag1240.xml><?xml version="1.0" encoding="utf-8"?>
<p:tagLst xmlns:p="http://schemas.openxmlformats.org/presentationml/2006/main">
  <p:tag name="PA" val="v5.2.9"/>
</p:tagLst>
</file>

<file path=ppt/tags/tag1241.xml><?xml version="1.0" encoding="utf-8"?>
<p:tagLst xmlns:p="http://schemas.openxmlformats.org/presentationml/2006/main">
  <p:tag name="PA" val="v5.2.9"/>
</p:tagLst>
</file>

<file path=ppt/tags/tag1242.xml><?xml version="1.0" encoding="utf-8"?>
<p:tagLst xmlns:p="http://schemas.openxmlformats.org/presentationml/2006/main">
  <p:tag name="PA" val="v5.2.9"/>
</p:tagLst>
</file>

<file path=ppt/tags/tag1243.xml><?xml version="1.0" encoding="utf-8"?>
<p:tagLst xmlns:p="http://schemas.openxmlformats.org/presentationml/2006/main">
  <p:tag name="PA" val="v5.2.9"/>
</p:tagLst>
</file>

<file path=ppt/tags/tag1244.xml><?xml version="1.0" encoding="utf-8"?>
<p:tagLst xmlns:p="http://schemas.openxmlformats.org/presentationml/2006/main">
  <p:tag name="PA" val="v5.2.9"/>
</p:tagLst>
</file>

<file path=ppt/tags/tag1245.xml><?xml version="1.0" encoding="utf-8"?>
<p:tagLst xmlns:p="http://schemas.openxmlformats.org/presentationml/2006/main">
  <p:tag name="PA" val="v5.2.9"/>
</p:tagLst>
</file>

<file path=ppt/tags/tag1246.xml><?xml version="1.0" encoding="utf-8"?>
<p:tagLst xmlns:p="http://schemas.openxmlformats.org/presentationml/2006/main">
  <p:tag name="PA" val="v5.2.9"/>
</p:tagLst>
</file>

<file path=ppt/tags/tag1247.xml><?xml version="1.0" encoding="utf-8"?>
<p:tagLst xmlns:p="http://schemas.openxmlformats.org/presentationml/2006/main">
  <p:tag name="PA" val="v5.2.9"/>
</p:tagLst>
</file>

<file path=ppt/tags/tag1248.xml><?xml version="1.0" encoding="utf-8"?>
<p:tagLst xmlns:p="http://schemas.openxmlformats.org/presentationml/2006/main">
  <p:tag name="PA" val="v5.2.9"/>
</p:tagLst>
</file>

<file path=ppt/tags/tag1249.xml><?xml version="1.0" encoding="utf-8"?>
<p:tagLst xmlns:p="http://schemas.openxmlformats.org/presentationml/2006/main">
  <p:tag name="PA" val="v5.2.9"/>
</p:tagLst>
</file>

<file path=ppt/tags/tag125.xml><?xml version="1.0" encoding="utf-8"?>
<p:tagLst xmlns:p="http://schemas.openxmlformats.org/presentationml/2006/main">
  <p:tag name="PA" val="v5.2.9"/>
</p:tagLst>
</file>

<file path=ppt/tags/tag1250.xml><?xml version="1.0" encoding="utf-8"?>
<p:tagLst xmlns:p="http://schemas.openxmlformats.org/presentationml/2006/main">
  <p:tag name="PA" val="v5.2.9"/>
</p:tagLst>
</file>

<file path=ppt/tags/tag1251.xml><?xml version="1.0" encoding="utf-8"?>
<p:tagLst xmlns:p="http://schemas.openxmlformats.org/presentationml/2006/main">
  <p:tag name="PA" val="v5.2.9"/>
</p:tagLst>
</file>

<file path=ppt/tags/tag1252.xml><?xml version="1.0" encoding="utf-8"?>
<p:tagLst xmlns:p="http://schemas.openxmlformats.org/presentationml/2006/main">
  <p:tag name="PA" val="v5.2.9"/>
</p:tagLst>
</file>

<file path=ppt/tags/tag1253.xml><?xml version="1.0" encoding="utf-8"?>
<p:tagLst xmlns:p="http://schemas.openxmlformats.org/presentationml/2006/main">
  <p:tag name="PA" val="v5.2.9"/>
</p:tagLst>
</file>

<file path=ppt/tags/tag1254.xml><?xml version="1.0" encoding="utf-8"?>
<p:tagLst xmlns:p="http://schemas.openxmlformats.org/presentationml/2006/main">
  <p:tag name="PA" val="v5.2.9"/>
</p:tagLst>
</file>

<file path=ppt/tags/tag1255.xml><?xml version="1.0" encoding="utf-8"?>
<p:tagLst xmlns:p="http://schemas.openxmlformats.org/presentationml/2006/main">
  <p:tag name="PA" val="v5.2.9"/>
</p:tagLst>
</file>

<file path=ppt/tags/tag1256.xml><?xml version="1.0" encoding="utf-8"?>
<p:tagLst xmlns:p="http://schemas.openxmlformats.org/presentationml/2006/main">
  <p:tag name="PA" val="v5.2.9"/>
</p:tagLst>
</file>

<file path=ppt/tags/tag1257.xml><?xml version="1.0" encoding="utf-8"?>
<p:tagLst xmlns:p="http://schemas.openxmlformats.org/presentationml/2006/main">
  <p:tag name="PA" val="v5.2.9"/>
</p:tagLst>
</file>

<file path=ppt/tags/tag1258.xml><?xml version="1.0" encoding="utf-8"?>
<p:tagLst xmlns:p="http://schemas.openxmlformats.org/presentationml/2006/main">
  <p:tag name="PA" val="v5.2.9"/>
</p:tagLst>
</file>

<file path=ppt/tags/tag1259.xml><?xml version="1.0" encoding="utf-8"?>
<p:tagLst xmlns:p="http://schemas.openxmlformats.org/presentationml/2006/main">
  <p:tag name="PA" val="v5.2.9"/>
</p:tagLst>
</file>

<file path=ppt/tags/tag126.xml><?xml version="1.0" encoding="utf-8"?>
<p:tagLst xmlns:p="http://schemas.openxmlformats.org/presentationml/2006/main">
  <p:tag name="PA" val="v5.2.9"/>
</p:tagLst>
</file>

<file path=ppt/tags/tag1260.xml><?xml version="1.0" encoding="utf-8"?>
<p:tagLst xmlns:p="http://schemas.openxmlformats.org/presentationml/2006/main">
  <p:tag name="PA" val="v5.2.9"/>
</p:tagLst>
</file>

<file path=ppt/tags/tag1261.xml><?xml version="1.0" encoding="utf-8"?>
<p:tagLst xmlns:p="http://schemas.openxmlformats.org/presentationml/2006/main">
  <p:tag name="PA" val="v5.2.9"/>
</p:tagLst>
</file>

<file path=ppt/tags/tag1262.xml><?xml version="1.0" encoding="utf-8"?>
<p:tagLst xmlns:p="http://schemas.openxmlformats.org/presentationml/2006/main">
  <p:tag name="PA" val="v5.2.9"/>
</p:tagLst>
</file>

<file path=ppt/tags/tag1263.xml><?xml version="1.0" encoding="utf-8"?>
<p:tagLst xmlns:p="http://schemas.openxmlformats.org/presentationml/2006/main">
  <p:tag name="PA" val="v5.2.9"/>
</p:tagLst>
</file>

<file path=ppt/tags/tag1264.xml><?xml version="1.0" encoding="utf-8"?>
<p:tagLst xmlns:p="http://schemas.openxmlformats.org/presentationml/2006/main">
  <p:tag name="PA" val="v5.2.9"/>
</p:tagLst>
</file>

<file path=ppt/tags/tag1265.xml><?xml version="1.0" encoding="utf-8"?>
<p:tagLst xmlns:p="http://schemas.openxmlformats.org/presentationml/2006/main">
  <p:tag name="PA" val="v5.2.9"/>
</p:tagLst>
</file>

<file path=ppt/tags/tag1266.xml><?xml version="1.0" encoding="utf-8"?>
<p:tagLst xmlns:p="http://schemas.openxmlformats.org/presentationml/2006/main">
  <p:tag name="PA" val="v5.2.9"/>
</p:tagLst>
</file>

<file path=ppt/tags/tag1267.xml><?xml version="1.0" encoding="utf-8"?>
<p:tagLst xmlns:p="http://schemas.openxmlformats.org/presentationml/2006/main">
  <p:tag name="PA" val="v5.2.9"/>
</p:tagLst>
</file>

<file path=ppt/tags/tag1268.xml><?xml version="1.0" encoding="utf-8"?>
<p:tagLst xmlns:p="http://schemas.openxmlformats.org/presentationml/2006/main">
  <p:tag name="PA" val="v5.2.9"/>
</p:tagLst>
</file>

<file path=ppt/tags/tag1269.xml><?xml version="1.0" encoding="utf-8"?>
<p:tagLst xmlns:p="http://schemas.openxmlformats.org/presentationml/2006/main">
  <p:tag name="PA" val="v5.2.9"/>
</p:tagLst>
</file>

<file path=ppt/tags/tag127.xml><?xml version="1.0" encoding="utf-8"?>
<p:tagLst xmlns:p="http://schemas.openxmlformats.org/presentationml/2006/main">
  <p:tag name="PA" val="v5.2.9"/>
</p:tagLst>
</file>

<file path=ppt/tags/tag1270.xml><?xml version="1.0" encoding="utf-8"?>
<p:tagLst xmlns:p="http://schemas.openxmlformats.org/presentationml/2006/main">
  <p:tag name="PA" val="v5.2.9"/>
</p:tagLst>
</file>

<file path=ppt/tags/tag1271.xml><?xml version="1.0" encoding="utf-8"?>
<p:tagLst xmlns:p="http://schemas.openxmlformats.org/presentationml/2006/main">
  <p:tag name="PA" val="v5.2.9"/>
</p:tagLst>
</file>

<file path=ppt/tags/tag1272.xml><?xml version="1.0" encoding="utf-8"?>
<p:tagLst xmlns:p="http://schemas.openxmlformats.org/presentationml/2006/main">
  <p:tag name="PA" val="v5.2.9"/>
</p:tagLst>
</file>

<file path=ppt/tags/tag1273.xml><?xml version="1.0" encoding="utf-8"?>
<p:tagLst xmlns:p="http://schemas.openxmlformats.org/presentationml/2006/main">
  <p:tag name="PA" val="v5.2.9"/>
</p:tagLst>
</file>

<file path=ppt/tags/tag1274.xml><?xml version="1.0" encoding="utf-8"?>
<p:tagLst xmlns:p="http://schemas.openxmlformats.org/presentationml/2006/main">
  <p:tag name="PA" val="v5.2.9"/>
</p:tagLst>
</file>

<file path=ppt/tags/tag1275.xml><?xml version="1.0" encoding="utf-8"?>
<p:tagLst xmlns:p="http://schemas.openxmlformats.org/presentationml/2006/main">
  <p:tag name="PA" val="v5.2.9"/>
</p:tagLst>
</file>

<file path=ppt/tags/tag1276.xml><?xml version="1.0" encoding="utf-8"?>
<p:tagLst xmlns:p="http://schemas.openxmlformats.org/presentationml/2006/main">
  <p:tag name="PA" val="v5.2.9"/>
</p:tagLst>
</file>

<file path=ppt/tags/tag1277.xml><?xml version="1.0" encoding="utf-8"?>
<p:tagLst xmlns:p="http://schemas.openxmlformats.org/presentationml/2006/main">
  <p:tag name="PA" val="v5.2.9"/>
</p:tagLst>
</file>

<file path=ppt/tags/tag1278.xml><?xml version="1.0" encoding="utf-8"?>
<p:tagLst xmlns:p="http://schemas.openxmlformats.org/presentationml/2006/main">
  <p:tag name="PA" val="v5.2.9"/>
</p:tagLst>
</file>

<file path=ppt/tags/tag1279.xml><?xml version="1.0" encoding="utf-8"?>
<p:tagLst xmlns:p="http://schemas.openxmlformats.org/presentationml/2006/main">
  <p:tag name="PA" val="v5.2.9"/>
</p:tagLst>
</file>

<file path=ppt/tags/tag128.xml><?xml version="1.0" encoding="utf-8"?>
<p:tagLst xmlns:p="http://schemas.openxmlformats.org/presentationml/2006/main">
  <p:tag name="PA" val="v5.2.9"/>
</p:tagLst>
</file>

<file path=ppt/tags/tag1280.xml><?xml version="1.0" encoding="utf-8"?>
<p:tagLst xmlns:p="http://schemas.openxmlformats.org/presentationml/2006/main">
  <p:tag name="PA" val="v5.2.9"/>
</p:tagLst>
</file>

<file path=ppt/tags/tag1281.xml><?xml version="1.0" encoding="utf-8"?>
<p:tagLst xmlns:p="http://schemas.openxmlformats.org/presentationml/2006/main">
  <p:tag name="PA" val="v5.2.9"/>
</p:tagLst>
</file>

<file path=ppt/tags/tag1282.xml><?xml version="1.0" encoding="utf-8"?>
<p:tagLst xmlns:p="http://schemas.openxmlformats.org/presentationml/2006/main">
  <p:tag name="PA" val="v5.2.9"/>
</p:tagLst>
</file>

<file path=ppt/tags/tag1283.xml><?xml version="1.0" encoding="utf-8"?>
<p:tagLst xmlns:p="http://schemas.openxmlformats.org/presentationml/2006/main">
  <p:tag name="PA" val="v5.2.9"/>
</p:tagLst>
</file>

<file path=ppt/tags/tag1284.xml><?xml version="1.0" encoding="utf-8"?>
<p:tagLst xmlns:p="http://schemas.openxmlformats.org/presentationml/2006/main">
  <p:tag name="PA" val="v5.2.9"/>
</p:tagLst>
</file>

<file path=ppt/tags/tag1285.xml><?xml version="1.0" encoding="utf-8"?>
<p:tagLst xmlns:p="http://schemas.openxmlformats.org/presentationml/2006/main">
  <p:tag name="PA" val="v5.2.9"/>
</p:tagLst>
</file>

<file path=ppt/tags/tag1286.xml><?xml version="1.0" encoding="utf-8"?>
<p:tagLst xmlns:p="http://schemas.openxmlformats.org/presentationml/2006/main">
  <p:tag name="PA" val="v5.2.9"/>
</p:tagLst>
</file>

<file path=ppt/tags/tag1287.xml><?xml version="1.0" encoding="utf-8"?>
<p:tagLst xmlns:p="http://schemas.openxmlformats.org/presentationml/2006/main">
  <p:tag name="PA" val="v5.2.9"/>
</p:tagLst>
</file>

<file path=ppt/tags/tag1288.xml><?xml version="1.0" encoding="utf-8"?>
<p:tagLst xmlns:p="http://schemas.openxmlformats.org/presentationml/2006/main">
  <p:tag name="PA" val="v5.2.9"/>
</p:tagLst>
</file>

<file path=ppt/tags/tag1289.xml><?xml version="1.0" encoding="utf-8"?>
<p:tagLst xmlns:p="http://schemas.openxmlformats.org/presentationml/2006/main">
  <p:tag name="PA" val="v5.2.9"/>
</p:tagLst>
</file>

<file path=ppt/tags/tag129.xml><?xml version="1.0" encoding="utf-8"?>
<p:tagLst xmlns:p="http://schemas.openxmlformats.org/presentationml/2006/main">
  <p:tag name="PA" val="v5.2.9"/>
</p:tagLst>
</file>

<file path=ppt/tags/tag1290.xml><?xml version="1.0" encoding="utf-8"?>
<p:tagLst xmlns:p="http://schemas.openxmlformats.org/presentationml/2006/main">
  <p:tag name="PA" val="v5.2.9"/>
</p:tagLst>
</file>

<file path=ppt/tags/tag1291.xml><?xml version="1.0" encoding="utf-8"?>
<p:tagLst xmlns:p="http://schemas.openxmlformats.org/presentationml/2006/main">
  <p:tag name="PA" val="v5.2.9"/>
</p:tagLst>
</file>

<file path=ppt/tags/tag1292.xml><?xml version="1.0" encoding="utf-8"?>
<p:tagLst xmlns:p="http://schemas.openxmlformats.org/presentationml/2006/main">
  <p:tag name="PA" val="v5.2.9"/>
</p:tagLst>
</file>

<file path=ppt/tags/tag1293.xml><?xml version="1.0" encoding="utf-8"?>
<p:tagLst xmlns:p="http://schemas.openxmlformats.org/presentationml/2006/main">
  <p:tag name="PA" val="v5.2.9"/>
</p:tagLst>
</file>

<file path=ppt/tags/tag1294.xml><?xml version="1.0" encoding="utf-8"?>
<p:tagLst xmlns:p="http://schemas.openxmlformats.org/presentationml/2006/main">
  <p:tag name="PA" val="v5.2.9"/>
</p:tagLst>
</file>

<file path=ppt/tags/tag1295.xml><?xml version="1.0" encoding="utf-8"?>
<p:tagLst xmlns:p="http://schemas.openxmlformats.org/presentationml/2006/main">
  <p:tag name="PA" val="v5.2.9"/>
</p:tagLst>
</file>

<file path=ppt/tags/tag1296.xml><?xml version="1.0" encoding="utf-8"?>
<p:tagLst xmlns:p="http://schemas.openxmlformats.org/presentationml/2006/main">
  <p:tag name="PA" val="v5.2.9"/>
</p:tagLst>
</file>

<file path=ppt/tags/tag1297.xml><?xml version="1.0" encoding="utf-8"?>
<p:tagLst xmlns:p="http://schemas.openxmlformats.org/presentationml/2006/main">
  <p:tag name="PA" val="v5.2.9"/>
</p:tagLst>
</file>

<file path=ppt/tags/tag1298.xml><?xml version="1.0" encoding="utf-8"?>
<p:tagLst xmlns:p="http://schemas.openxmlformats.org/presentationml/2006/main">
  <p:tag name="PA" val="v5.2.9"/>
</p:tagLst>
</file>

<file path=ppt/tags/tag1299.xml><?xml version="1.0" encoding="utf-8"?>
<p:tagLst xmlns:p="http://schemas.openxmlformats.org/presentationml/2006/main">
  <p:tag name="PA" val="v5.2.9"/>
</p:tagLst>
</file>

<file path=ppt/tags/tag13.xml><?xml version="1.0" encoding="utf-8"?>
<p:tagLst xmlns:p="http://schemas.openxmlformats.org/presentationml/2006/main">
  <p:tag name="PA" val="v5.2.9"/>
</p:tagLst>
</file>

<file path=ppt/tags/tag130.xml><?xml version="1.0" encoding="utf-8"?>
<p:tagLst xmlns:p="http://schemas.openxmlformats.org/presentationml/2006/main">
  <p:tag name="PA" val="v5.2.9"/>
</p:tagLst>
</file>

<file path=ppt/tags/tag1300.xml><?xml version="1.0" encoding="utf-8"?>
<p:tagLst xmlns:p="http://schemas.openxmlformats.org/presentationml/2006/main">
  <p:tag name="PA" val="v5.2.9"/>
</p:tagLst>
</file>

<file path=ppt/tags/tag1301.xml><?xml version="1.0" encoding="utf-8"?>
<p:tagLst xmlns:p="http://schemas.openxmlformats.org/presentationml/2006/main">
  <p:tag name="PA" val="v5.2.9"/>
</p:tagLst>
</file>

<file path=ppt/tags/tag1302.xml><?xml version="1.0" encoding="utf-8"?>
<p:tagLst xmlns:p="http://schemas.openxmlformats.org/presentationml/2006/main">
  <p:tag name="PA" val="v5.2.9"/>
</p:tagLst>
</file>

<file path=ppt/tags/tag1303.xml><?xml version="1.0" encoding="utf-8"?>
<p:tagLst xmlns:p="http://schemas.openxmlformats.org/presentationml/2006/main">
  <p:tag name="PA" val="v5.2.9"/>
</p:tagLst>
</file>

<file path=ppt/tags/tag1304.xml><?xml version="1.0" encoding="utf-8"?>
<p:tagLst xmlns:p="http://schemas.openxmlformats.org/presentationml/2006/main">
  <p:tag name="PA" val="v5.2.9"/>
</p:tagLst>
</file>

<file path=ppt/tags/tag1305.xml><?xml version="1.0" encoding="utf-8"?>
<p:tagLst xmlns:p="http://schemas.openxmlformats.org/presentationml/2006/main">
  <p:tag name="PA" val="v5.2.9"/>
</p:tagLst>
</file>

<file path=ppt/tags/tag1306.xml><?xml version="1.0" encoding="utf-8"?>
<p:tagLst xmlns:p="http://schemas.openxmlformats.org/presentationml/2006/main">
  <p:tag name="PA" val="v5.2.9"/>
</p:tagLst>
</file>

<file path=ppt/tags/tag1307.xml><?xml version="1.0" encoding="utf-8"?>
<p:tagLst xmlns:p="http://schemas.openxmlformats.org/presentationml/2006/main">
  <p:tag name="PA" val="v5.2.9"/>
</p:tagLst>
</file>

<file path=ppt/tags/tag1308.xml><?xml version="1.0" encoding="utf-8"?>
<p:tagLst xmlns:p="http://schemas.openxmlformats.org/presentationml/2006/main">
  <p:tag name="PA" val="v5.2.9"/>
</p:tagLst>
</file>

<file path=ppt/tags/tag1309.xml><?xml version="1.0" encoding="utf-8"?>
<p:tagLst xmlns:p="http://schemas.openxmlformats.org/presentationml/2006/main">
  <p:tag name="PA" val="v5.2.9"/>
</p:tagLst>
</file>

<file path=ppt/tags/tag131.xml><?xml version="1.0" encoding="utf-8"?>
<p:tagLst xmlns:p="http://schemas.openxmlformats.org/presentationml/2006/main">
  <p:tag name="PA" val="v5.2.9"/>
</p:tagLst>
</file>

<file path=ppt/tags/tag1310.xml><?xml version="1.0" encoding="utf-8"?>
<p:tagLst xmlns:p="http://schemas.openxmlformats.org/presentationml/2006/main">
  <p:tag name="PA" val="v5.2.9"/>
</p:tagLst>
</file>

<file path=ppt/tags/tag1311.xml><?xml version="1.0" encoding="utf-8"?>
<p:tagLst xmlns:p="http://schemas.openxmlformats.org/presentationml/2006/main">
  <p:tag name="PA" val="v5.2.9"/>
</p:tagLst>
</file>

<file path=ppt/tags/tag1312.xml><?xml version="1.0" encoding="utf-8"?>
<p:tagLst xmlns:p="http://schemas.openxmlformats.org/presentationml/2006/main">
  <p:tag name="PA" val="v5.2.9"/>
</p:tagLst>
</file>

<file path=ppt/tags/tag1313.xml><?xml version="1.0" encoding="utf-8"?>
<p:tagLst xmlns:p="http://schemas.openxmlformats.org/presentationml/2006/main">
  <p:tag name="PA" val="v5.2.9"/>
</p:tagLst>
</file>

<file path=ppt/tags/tag1314.xml><?xml version="1.0" encoding="utf-8"?>
<p:tagLst xmlns:p="http://schemas.openxmlformats.org/presentationml/2006/main">
  <p:tag name="PA" val="v5.2.9"/>
</p:tagLst>
</file>

<file path=ppt/tags/tag1315.xml><?xml version="1.0" encoding="utf-8"?>
<p:tagLst xmlns:p="http://schemas.openxmlformats.org/presentationml/2006/main">
  <p:tag name="PA" val="v5.2.9"/>
</p:tagLst>
</file>

<file path=ppt/tags/tag1316.xml><?xml version="1.0" encoding="utf-8"?>
<p:tagLst xmlns:p="http://schemas.openxmlformats.org/presentationml/2006/main">
  <p:tag name="PA" val="v5.2.9"/>
</p:tagLst>
</file>

<file path=ppt/tags/tag1317.xml><?xml version="1.0" encoding="utf-8"?>
<p:tagLst xmlns:p="http://schemas.openxmlformats.org/presentationml/2006/main">
  <p:tag name="PA" val="v5.2.9"/>
</p:tagLst>
</file>

<file path=ppt/tags/tag1318.xml><?xml version="1.0" encoding="utf-8"?>
<p:tagLst xmlns:p="http://schemas.openxmlformats.org/presentationml/2006/main">
  <p:tag name="PA" val="v5.2.9"/>
</p:tagLst>
</file>

<file path=ppt/tags/tag1319.xml><?xml version="1.0" encoding="utf-8"?>
<p:tagLst xmlns:p="http://schemas.openxmlformats.org/presentationml/2006/main">
  <p:tag name="PA" val="v5.2.9"/>
</p:tagLst>
</file>

<file path=ppt/tags/tag132.xml><?xml version="1.0" encoding="utf-8"?>
<p:tagLst xmlns:p="http://schemas.openxmlformats.org/presentationml/2006/main">
  <p:tag name="PA" val="v5.2.9"/>
</p:tagLst>
</file>

<file path=ppt/tags/tag1320.xml><?xml version="1.0" encoding="utf-8"?>
<p:tagLst xmlns:p="http://schemas.openxmlformats.org/presentationml/2006/main">
  <p:tag name="PA" val="v5.2.9"/>
</p:tagLst>
</file>

<file path=ppt/tags/tag1321.xml><?xml version="1.0" encoding="utf-8"?>
<p:tagLst xmlns:p="http://schemas.openxmlformats.org/presentationml/2006/main">
  <p:tag name="PA" val="v5.2.9"/>
</p:tagLst>
</file>

<file path=ppt/tags/tag1322.xml><?xml version="1.0" encoding="utf-8"?>
<p:tagLst xmlns:p="http://schemas.openxmlformats.org/presentationml/2006/main">
  <p:tag name="PA" val="v5.2.9"/>
</p:tagLst>
</file>

<file path=ppt/tags/tag1323.xml><?xml version="1.0" encoding="utf-8"?>
<p:tagLst xmlns:p="http://schemas.openxmlformats.org/presentationml/2006/main">
  <p:tag name="PA" val="v5.2.9"/>
</p:tagLst>
</file>

<file path=ppt/tags/tag1324.xml><?xml version="1.0" encoding="utf-8"?>
<p:tagLst xmlns:p="http://schemas.openxmlformats.org/presentationml/2006/main">
  <p:tag name="PA" val="v5.2.9"/>
</p:tagLst>
</file>

<file path=ppt/tags/tag1325.xml><?xml version="1.0" encoding="utf-8"?>
<p:tagLst xmlns:p="http://schemas.openxmlformats.org/presentationml/2006/main">
  <p:tag name="PA" val="v5.2.9"/>
</p:tagLst>
</file>

<file path=ppt/tags/tag1326.xml><?xml version="1.0" encoding="utf-8"?>
<p:tagLst xmlns:p="http://schemas.openxmlformats.org/presentationml/2006/main">
  <p:tag name="PA" val="v5.2.9"/>
</p:tagLst>
</file>

<file path=ppt/tags/tag1327.xml><?xml version="1.0" encoding="utf-8"?>
<p:tagLst xmlns:p="http://schemas.openxmlformats.org/presentationml/2006/main">
  <p:tag name="PA" val="v5.2.9"/>
</p:tagLst>
</file>

<file path=ppt/tags/tag1328.xml><?xml version="1.0" encoding="utf-8"?>
<p:tagLst xmlns:p="http://schemas.openxmlformats.org/presentationml/2006/main">
  <p:tag name="PA" val="v5.2.9"/>
</p:tagLst>
</file>

<file path=ppt/tags/tag1329.xml><?xml version="1.0" encoding="utf-8"?>
<p:tagLst xmlns:p="http://schemas.openxmlformats.org/presentationml/2006/main">
  <p:tag name="PA" val="v5.2.9"/>
</p:tagLst>
</file>

<file path=ppt/tags/tag133.xml><?xml version="1.0" encoding="utf-8"?>
<p:tagLst xmlns:p="http://schemas.openxmlformats.org/presentationml/2006/main">
  <p:tag name="PA" val="v5.2.9"/>
</p:tagLst>
</file>

<file path=ppt/tags/tag1330.xml><?xml version="1.0" encoding="utf-8"?>
<p:tagLst xmlns:p="http://schemas.openxmlformats.org/presentationml/2006/main">
  <p:tag name="PA" val="v5.2.9"/>
</p:tagLst>
</file>

<file path=ppt/tags/tag1331.xml><?xml version="1.0" encoding="utf-8"?>
<p:tagLst xmlns:p="http://schemas.openxmlformats.org/presentationml/2006/main">
  <p:tag name="PA" val="v5.2.9"/>
</p:tagLst>
</file>

<file path=ppt/tags/tag1332.xml><?xml version="1.0" encoding="utf-8"?>
<p:tagLst xmlns:p="http://schemas.openxmlformats.org/presentationml/2006/main">
  <p:tag name="PA" val="v5.2.9"/>
</p:tagLst>
</file>

<file path=ppt/tags/tag1333.xml><?xml version="1.0" encoding="utf-8"?>
<p:tagLst xmlns:p="http://schemas.openxmlformats.org/presentationml/2006/main">
  <p:tag name="PA" val="v5.2.9"/>
</p:tagLst>
</file>

<file path=ppt/tags/tag1334.xml><?xml version="1.0" encoding="utf-8"?>
<p:tagLst xmlns:p="http://schemas.openxmlformats.org/presentationml/2006/main">
  <p:tag name="PA" val="v5.2.9"/>
</p:tagLst>
</file>

<file path=ppt/tags/tag1335.xml><?xml version="1.0" encoding="utf-8"?>
<p:tagLst xmlns:p="http://schemas.openxmlformats.org/presentationml/2006/main">
  <p:tag name="PA" val="v5.2.9"/>
</p:tagLst>
</file>

<file path=ppt/tags/tag1336.xml><?xml version="1.0" encoding="utf-8"?>
<p:tagLst xmlns:p="http://schemas.openxmlformats.org/presentationml/2006/main">
  <p:tag name="PA" val="v5.2.9"/>
</p:tagLst>
</file>

<file path=ppt/tags/tag1337.xml><?xml version="1.0" encoding="utf-8"?>
<p:tagLst xmlns:p="http://schemas.openxmlformats.org/presentationml/2006/main">
  <p:tag name="PA" val="v5.2.9"/>
</p:tagLst>
</file>

<file path=ppt/tags/tag1338.xml><?xml version="1.0" encoding="utf-8"?>
<p:tagLst xmlns:p="http://schemas.openxmlformats.org/presentationml/2006/main">
  <p:tag name="PA" val="v5.2.9"/>
</p:tagLst>
</file>

<file path=ppt/tags/tag1339.xml><?xml version="1.0" encoding="utf-8"?>
<p:tagLst xmlns:p="http://schemas.openxmlformats.org/presentationml/2006/main">
  <p:tag name="PA" val="v5.2.9"/>
</p:tagLst>
</file>

<file path=ppt/tags/tag134.xml><?xml version="1.0" encoding="utf-8"?>
<p:tagLst xmlns:p="http://schemas.openxmlformats.org/presentationml/2006/main">
  <p:tag name="PA" val="v5.2.9"/>
</p:tagLst>
</file>

<file path=ppt/tags/tag1340.xml><?xml version="1.0" encoding="utf-8"?>
<p:tagLst xmlns:p="http://schemas.openxmlformats.org/presentationml/2006/main">
  <p:tag name="PA" val="v5.2.9"/>
</p:tagLst>
</file>

<file path=ppt/tags/tag1341.xml><?xml version="1.0" encoding="utf-8"?>
<p:tagLst xmlns:p="http://schemas.openxmlformats.org/presentationml/2006/main">
  <p:tag name="PA" val="v5.2.9"/>
</p:tagLst>
</file>

<file path=ppt/tags/tag1342.xml><?xml version="1.0" encoding="utf-8"?>
<p:tagLst xmlns:p="http://schemas.openxmlformats.org/presentationml/2006/main">
  <p:tag name="PA" val="v5.2.9"/>
</p:tagLst>
</file>

<file path=ppt/tags/tag1343.xml><?xml version="1.0" encoding="utf-8"?>
<p:tagLst xmlns:p="http://schemas.openxmlformats.org/presentationml/2006/main">
  <p:tag name="PA" val="v5.2.9"/>
</p:tagLst>
</file>

<file path=ppt/tags/tag1344.xml><?xml version="1.0" encoding="utf-8"?>
<p:tagLst xmlns:p="http://schemas.openxmlformats.org/presentationml/2006/main">
  <p:tag name="PA" val="v5.2.9"/>
</p:tagLst>
</file>

<file path=ppt/tags/tag1345.xml><?xml version="1.0" encoding="utf-8"?>
<p:tagLst xmlns:p="http://schemas.openxmlformats.org/presentationml/2006/main">
  <p:tag name="PA" val="v5.2.9"/>
</p:tagLst>
</file>

<file path=ppt/tags/tag1346.xml><?xml version="1.0" encoding="utf-8"?>
<p:tagLst xmlns:p="http://schemas.openxmlformats.org/presentationml/2006/main">
  <p:tag name="PA" val="v5.2.9"/>
</p:tagLst>
</file>

<file path=ppt/tags/tag1347.xml><?xml version="1.0" encoding="utf-8"?>
<p:tagLst xmlns:p="http://schemas.openxmlformats.org/presentationml/2006/main">
  <p:tag name="PA" val="v5.2.9"/>
</p:tagLst>
</file>

<file path=ppt/tags/tag1348.xml><?xml version="1.0" encoding="utf-8"?>
<p:tagLst xmlns:p="http://schemas.openxmlformats.org/presentationml/2006/main">
  <p:tag name="PA" val="v5.2.9"/>
</p:tagLst>
</file>

<file path=ppt/tags/tag1349.xml><?xml version="1.0" encoding="utf-8"?>
<p:tagLst xmlns:p="http://schemas.openxmlformats.org/presentationml/2006/main">
  <p:tag name="PA" val="v5.2.9"/>
</p:tagLst>
</file>

<file path=ppt/tags/tag135.xml><?xml version="1.0" encoding="utf-8"?>
<p:tagLst xmlns:p="http://schemas.openxmlformats.org/presentationml/2006/main">
  <p:tag name="PA" val="v5.2.9"/>
</p:tagLst>
</file>

<file path=ppt/tags/tag1350.xml><?xml version="1.0" encoding="utf-8"?>
<p:tagLst xmlns:p="http://schemas.openxmlformats.org/presentationml/2006/main">
  <p:tag name="PA" val="v5.2.9"/>
</p:tagLst>
</file>

<file path=ppt/tags/tag1351.xml><?xml version="1.0" encoding="utf-8"?>
<p:tagLst xmlns:p="http://schemas.openxmlformats.org/presentationml/2006/main">
  <p:tag name="PA" val="v5.2.9"/>
</p:tagLst>
</file>

<file path=ppt/tags/tag1352.xml><?xml version="1.0" encoding="utf-8"?>
<p:tagLst xmlns:p="http://schemas.openxmlformats.org/presentationml/2006/main">
  <p:tag name="PA" val="v5.2.9"/>
</p:tagLst>
</file>

<file path=ppt/tags/tag1353.xml><?xml version="1.0" encoding="utf-8"?>
<p:tagLst xmlns:p="http://schemas.openxmlformats.org/presentationml/2006/main">
  <p:tag name="PA" val="v5.2.9"/>
</p:tagLst>
</file>

<file path=ppt/tags/tag1354.xml><?xml version="1.0" encoding="utf-8"?>
<p:tagLst xmlns:p="http://schemas.openxmlformats.org/presentationml/2006/main">
  <p:tag name="PA" val="v5.2.9"/>
</p:tagLst>
</file>

<file path=ppt/tags/tag1355.xml><?xml version="1.0" encoding="utf-8"?>
<p:tagLst xmlns:p="http://schemas.openxmlformats.org/presentationml/2006/main">
  <p:tag name="PA" val="v5.2.9"/>
</p:tagLst>
</file>

<file path=ppt/tags/tag1356.xml><?xml version="1.0" encoding="utf-8"?>
<p:tagLst xmlns:p="http://schemas.openxmlformats.org/presentationml/2006/main">
  <p:tag name="PA" val="v5.2.9"/>
</p:tagLst>
</file>

<file path=ppt/tags/tag1357.xml><?xml version="1.0" encoding="utf-8"?>
<p:tagLst xmlns:p="http://schemas.openxmlformats.org/presentationml/2006/main">
  <p:tag name="PA" val="v5.2.9"/>
</p:tagLst>
</file>

<file path=ppt/tags/tag1358.xml><?xml version="1.0" encoding="utf-8"?>
<p:tagLst xmlns:p="http://schemas.openxmlformats.org/presentationml/2006/main">
  <p:tag name="PA" val="v5.2.9"/>
</p:tagLst>
</file>

<file path=ppt/tags/tag1359.xml><?xml version="1.0" encoding="utf-8"?>
<p:tagLst xmlns:p="http://schemas.openxmlformats.org/presentationml/2006/main">
  <p:tag name="PA" val="v5.2.9"/>
</p:tagLst>
</file>

<file path=ppt/tags/tag136.xml><?xml version="1.0" encoding="utf-8"?>
<p:tagLst xmlns:p="http://schemas.openxmlformats.org/presentationml/2006/main">
  <p:tag name="PA" val="v5.2.9"/>
</p:tagLst>
</file>

<file path=ppt/tags/tag1360.xml><?xml version="1.0" encoding="utf-8"?>
<p:tagLst xmlns:p="http://schemas.openxmlformats.org/presentationml/2006/main">
  <p:tag name="PA" val="v5.2.9"/>
</p:tagLst>
</file>

<file path=ppt/tags/tag1361.xml><?xml version="1.0" encoding="utf-8"?>
<p:tagLst xmlns:p="http://schemas.openxmlformats.org/presentationml/2006/main">
  <p:tag name="PA" val="v5.2.9"/>
</p:tagLst>
</file>

<file path=ppt/tags/tag1362.xml><?xml version="1.0" encoding="utf-8"?>
<p:tagLst xmlns:p="http://schemas.openxmlformats.org/presentationml/2006/main">
  <p:tag name="PA" val="v5.2.9"/>
</p:tagLst>
</file>

<file path=ppt/tags/tag1363.xml><?xml version="1.0" encoding="utf-8"?>
<p:tagLst xmlns:p="http://schemas.openxmlformats.org/presentationml/2006/main">
  <p:tag name="PA" val="v5.2.9"/>
</p:tagLst>
</file>

<file path=ppt/tags/tag1364.xml><?xml version="1.0" encoding="utf-8"?>
<p:tagLst xmlns:p="http://schemas.openxmlformats.org/presentationml/2006/main">
  <p:tag name="PA" val="v5.2.9"/>
</p:tagLst>
</file>

<file path=ppt/tags/tag1365.xml><?xml version="1.0" encoding="utf-8"?>
<p:tagLst xmlns:p="http://schemas.openxmlformats.org/presentationml/2006/main">
  <p:tag name="PA" val="v5.2.9"/>
</p:tagLst>
</file>

<file path=ppt/tags/tag1366.xml><?xml version="1.0" encoding="utf-8"?>
<p:tagLst xmlns:p="http://schemas.openxmlformats.org/presentationml/2006/main">
  <p:tag name="PA" val="v5.2.9"/>
</p:tagLst>
</file>

<file path=ppt/tags/tag1367.xml><?xml version="1.0" encoding="utf-8"?>
<p:tagLst xmlns:p="http://schemas.openxmlformats.org/presentationml/2006/main">
  <p:tag name="PA" val="v5.2.9"/>
</p:tagLst>
</file>

<file path=ppt/tags/tag1368.xml><?xml version="1.0" encoding="utf-8"?>
<p:tagLst xmlns:p="http://schemas.openxmlformats.org/presentationml/2006/main">
  <p:tag name="PA" val="v5.2.9"/>
</p:tagLst>
</file>

<file path=ppt/tags/tag1369.xml><?xml version="1.0" encoding="utf-8"?>
<p:tagLst xmlns:p="http://schemas.openxmlformats.org/presentationml/2006/main">
  <p:tag name="PA" val="v5.2.9"/>
</p:tagLst>
</file>

<file path=ppt/tags/tag137.xml><?xml version="1.0" encoding="utf-8"?>
<p:tagLst xmlns:p="http://schemas.openxmlformats.org/presentationml/2006/main">
  <p:tag name="PA" val="v5.2.9"/>
</p:tagLst>
</file>

<file path=ppt/tags/tag1370.xml><?xml version="1.0" encoding="utf-8"?>
<p:tagLst xmlns:p="http://schemas.openxmlformats.org/presentationml/2006/main">
  <p:tag name="PA" val="v5.2.9"/>
</p:tagLst>
</file>

<file path=ppt/tags/tag1371.xml><?xml version="1.0" encoding="utf-8"?>
<p:tagLst xmlns:p="http://schemas.openxmlformats.org/presentationml/2006/main">
  <p:tag name="PA" val="v5.2.9"/>
</p:tagLst>
</file>

<file path=ppt/tags/tag1372.xml><?xml version="1.0" encoding="utf-8"?>
<p:tagLst xmlns:p="http://schemas.openxmlformats.org/presentationml/2006/main">
  <p:tag name="PA" val="v5.2.9"/>
</p:tagLst>
</file>

<file path=ppt/tags/tag1373.xml><?xml version="1.0" encoding="utf-8"?>
<p:tagLst xmlns:p="http://schemas.openxmlformats.org/presentationml/2006/main">
  <p:tag name="PA" val="v5.2.9"/>
</p:tagLst>
</file>

<file path=ppt/tags/tag1374.xml><?xml version="1.0" encoding="utf-8"?>
<p:tagLst xmlns:p="http://schemas.openxmlformats.org/presentationml/2006/main">
  <p:tag name="PA" val="v5.2.9"/>
</p:tagLst>
</file>

<file path=ppt/tags/tag1375.xml><?xml version="1.0" encoding="utf-8"?>
<p:tagLst xmlns:p="http://schemas.openxmlformats.org/presentationml/2006/main">
  <p:tag name="PA" val="v5.2.9"/>
</p:tagLst>
</file>

<file path=ppt/tags/tag1376.xml><?xml version="1.0" encoding="utf-8"?>
<p:tagLst xmlns:p="http://schemas.openxmlformats.org/presentationml/2006/main">
  <p:tag name="PA" val="v5.2.9"/>
</p:tagLst>
</file>

<file path=ppt/tags/tag1377.xml><?xml version="1.0" encoding="utf-8"?>
<p:tagLst xmlns:p="http://schemas.openxmlformats.org/presentationml/2006/main">
  <p:tag name="PA" val="v5.2.9"/>
</p:tagLst>
</file>

<file path=ppt/tags/tag1378.xml><?xml version="1.0" encoding="utf-8"?>
<p:tagLst xmlns:p="http://schemas.openxmlformats.org/presentationml/2006/main">
  <p:tag name="PA" val="v5.2.9"/>
</p:tagLst>
</file>

<file path=ppt/tags/tag1379.xml><?xml version="1.0" encoding="utf-8"?>
<p:tagLst xmlns:p="http://schemas.openxmlformats.org/presentationml/2006/main">
  <p:tag name="PA" val="v5.2.9"/>
</p:tagLst>
</file>

<file path=ppt/tags/tag138.xml><?xml version="1.0" encoding="utf-8"?>
<p:tagLst xmlns:p="http://schemas.openxmlformats.org/presentationml/2006/main">
  <p:tag name="PA" val="v5.2.9"/>
</p:tagLst>
</file>

<file path=ppt/tags/tag1380.xml><?xml version="1.0" encoding="utf-8"?>
<p:tagLst xmlns:p="http://schemas.openxmlformats.org/presentationml/2006/main">
  <p:tag name="PA" val="v5.2.9"/>
</p:tagLst>
</file>

<file path=ppt/tags/tag1381.xml><?xml version="1.0" encoding="utf-8"?>
<p:tagLst xmlns:p="http://schemas.openxmlformats.org/presentationml/2006/main">
  <p:tag name="PA" val="v5.2.9"/>
</p:tagLst>
</file>

<file path=ppt/tags/tag1382.xml><?xml version="1.0" encoding="utf-8"?>
<p:tagLst xmlns:p="http://schemas.openxmlformats.org/presentationml/2006/main">
  <p:tag name="PA" val="v5.2.9"/>
</p:tagLst>
</file>

<file path=ppt/tags/tag1383.xml><?xml version="1.0" encoding="utf-8"?>
<p:tagLst xmlns:p="http://schemas.openxmlformats.org/presentationml/2006/main">
  <p:tag name="PA" val="v5.2.9"/>
</p:tagLst>
</file>

<file path=ppt/tags/tag1384.xml><?xml version="1.0" encoding="utf-8"?>
<p:tagLst xmlns:p="http://schemas.openxmlformats.org/presentationml/2006/main">
  <p:tag name="PA" val="v5.2.9"/>
</p:tagLst>
</file>

<file path=ppt/tags/tag1385.xml><?xml version="1.0" encoding="utf-8"?>
<p:tagLst xmlns:p="http://schemas.openxmlformats.org/presentationml/2006/main">
  <p:tag name="PA" val="v5.2.9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PA" val="v5.2.9"/>
</p:tagLst>
</file>

<file path=ppt/tags/tag1388.xml><?xml version="1.0" encoding="utf-8"?>
<p:tagLst xmlns:p="http://schemas.openxmlformats.org/presentationml/2006/main">
  <p:tag name="PA" val="v5.2.9"/>
</p:tagLst>
</file>

<file path=ppt/tags/tag1389.xml><?xml version="1.0" encoding="utf-8"?>
<p:tagLst xmlns:p="http://schemas.openxmlformats.org/presentationml/2006/main">
  <p:tag name="PA" val="v5.2.9"/>
</p:tagLst>
</file>

<file path=ppt/tags/tag139.xml><?xml version="1.0" encoding="utf-8"?>
<p:tagLst xmlns:p="http://schemas.openxmlformats.org/presentationml/2006/main">
  <p:tag name="PA" val="v5.2.9"/>
</p:tagLst>
</file>

<file path=ppt/tags/tag1390.xml><?xml version="1.0" encoding="utf-8"?>
<p:tagLst xmlns:p="http://schemas.openxmlformats.org/presentationml/2006/main">
  <p:tag name="PA" val="v5.2.9"/>
</p:tagLst>
</file>

<file path=ppt/tags/tag1391.xml><?xml version="1.0" encoding="utf-8"?>
<p:tagLst xmlns:p="http://schemas.openxmlformats.org/presentationml/2006/main">
  <p:tag name="PA" val="v5.2.9"/>
</p:tagLst>
</file>

<file path=ppt/tags/tag1392.xml><?xml version="1.0" encoding="utf-8"?>
<p:tagLst xmlns:p="http://schemas.openxmlformats.org/presentationml/2006/main">
  <p:tag name="PA" val="v5.2.9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PA" val="v5.2.9"/>
</p:tagLst>
</file>

<file path=ppt/tags/tag1395.xml><?xml version="1.0" encoding="utf-8"?>
<p:tagLst xmlns:p="http://schemas.openxmlformats.org/presentationml/2006/main">
  <p:tag name="PA" val="v5.2.9"/>
</p:tagLst>
</file>

<file path=ppt/tags/tag1396.xml><?xml version="1.0" encoding="utf-8"?>
<p:tagLst xmlns:p="http://schemas.openxmlformats.org/presentationml/2006/main">
  <p:tag name="PA" val="v5.2.9"/>
</p:tagLst>
</file>

<file path=ppt/tags/tag1397.xml><?xml version="1.0" encoding="utf-8"?>
<p:tagLst xmlns:p="http://schemas.openxmlformats.org/presentationml/2006/main">
  <p:tag name="PA" val="v5.2.9"/>
</p:tagLst>
</file>

<file path=ppt/tags/tag1398.xml><?xml version="1.0" encoding="utf-8"?>
<p:tagLst xmlns:p="http://schemas.openxmlformats.org/presentationml/2006/main">
  <p:tag name="PA" val="v5.2.9"/>
</p:tagLst>
</file>

<file path=ppt/tags/tag1399.xml><?xml version="1.0" encoding="utf-8"?>
<p:tagLst xmlns:p="http://schemas.openxmlformats.org/presentationml/2006/main">
  <p:tag name="PA" val="v5.2.9"/>
</p:tagLst>
</file>

<file path=ppt/tags/tag14.xml><?xml version="1.0" encoding="utf-8"?>
<p:tagLst xmlns:p="http://schemas.openxmlformats.org/presentationml/2006/main">
  <p:tag name="PA" val="v5.2.9"/>
</p:tagLst>
</file>

<file path=ppt/tags/tag140.xml><?xml version="1.0" encoding="utf-8"?>
<p:tagLst xmlns:p="http://schemas.openxmlformats.org/presentationml/2006/main">
  <p:tag name="PA" val="v5.2.9"/>
</p:tagLst>
</file>

<file path=ppt/tags/tag1400.xml><?xml version="1.0" encoding="utf-8"?>
<p:tagLst xmlns:p="http://schemas.openxmlformats.org/presentationml/2006/main">
  <p:tag name="PA" val="v5.2.9"/>
</p:tagLst>
</file>

<file path=ppt/tags/tag1401.xml><?xml version="1.0" encoding="utf-8"?>
<p:tagLst xmlns:p="http://schemas.openxmlformats.org/presentationml/2006/main">
  <p:tag name="PA" val="v5.2.9"/>
</p:tagLst>
</file>

<file path=ppt/tags/tag1402.xml><?xml version="1.0" encoding="utf-8"?>
<p:tagLst xmlns:p="http://schemas.openxmlformats.org/presentationml/2006/main">
  <p:tag name="PA" val="v5.2.9"/>
</p:tagLst>
</file>

<file path=ppt/tags/tag1403.xml><?xml version="1.0" encoding="utf-8"?>
<p:tagLst xmlns:p="http://schemas.openxmlformats.org/presentationml/2006/main">
  <p:tag name="PA" val="v5.2.9"/>
</p:tagLst>
</file>

<file path=ppt/tags/tag1404.xml><?xml version="1.0" encoding="utf-8"?>
<p:tagLst xmlns:p="http://schemas.openxmlformats.org/presentationml/2006/main">
  <p:tag name="PA" val="v5.2.9"/>
</p:tagLst>
</file>

<file path=ppt/tags/tag1405.xml><?xml version="1.0" encoding="utf-8"?>
<p:tagLst xmlns:p="http://schemas.openxmlformats.org/presentationml/2006/main">
  <p:tag name="PA" val="v5.2.9"/>
</p:tagLst>
</file>

<file path=ppt/tags/tag1406.xml><?xml version="1.0" encoding="utf-8"?>
<p:tagLst xmlns:p="http://schemas.openxmlformats.org/presentationml/2006/main">
  <p:tag name="PA" val="v5.2.9"/>
</p:tagLst>
</file>

<file path=ppt/tags/tag1407.xml><?xml version="1.0" encoding="utf-8"?>
<p:tagLst xmlns:p="http://schemas.openxmlformats.org/presentationml/2006/main">
  <p:tag name="PA" val="v5.2.9"/>
</p:tagLst>
</file>

<file path=ppt/tags/tag1408.xml><?xml version="1.0" encoding="utf-8"?>
<p:tagLst xmlns:p="http://schemas.openxmlformats.org/presentationml/2006/main">
  <p:tag name="PA" val="v5.2.9"/>
</p:tagLst>
</file>

<file path=ppt/tags/tag1409.xml><?xml version="1.0" encoding="utf-8"?>
<p:tagLst xmlns:p="http://schemas.openxmlformats.org/presentationml/2006/main">
  <p:tag name="PA" val="v5.2.9"/>
</p:tagLst>
</file>

<file path=ppt/tags/tag141.xml><?xml version="1.0" encoding="utf-8"?>
<p:tagLst xmlns:p="http://schemas.openxmlformats.org/presentationml/2006/main">
  <p:tag name="PA" val="v5.2.9"/>
</p:tagLst>
</file>

<file path=ppt/tags/tag1410.xml><?xml version="1.0" encoding="utf-8"?>
<p:tagLst xmlns:p="http://schemas.openxmlformats.org/presentationml/2006/main">
  <p:tag name="PA" val="v5.2.9"/>
</p:tagLst>
</file>

<file path=ppt/tags/tag1411.xml><?xml version="1.0" encoding="utf-8"?>
<p:tagLst xmlns:p="http://schemas.openxmlformats.org/presentationml/2006/main">
  <p:tag name="PA" val="v5.2.9"/>
</p:tagLst>
</file>

<file path=ppt/tags/tag1412.xml><?xml version="1.0" encoding="utf-8"?>
<p:tagLst xmlns:p="http://schemas.openxmlformats.org/presentationml/2006/main">
  <p:tag name="PA" val="v5.2.9"/>
</p:tagLst>
</file>

<file path=ppt/tags/tag1413.xml><?xml version="1.0" encoding="utf-8"?>
<p:tagLst xmlns:p="http://schemas.openxmlformats.org/presentationml/2006/main">
  <p:tag name="PA" val="v5.2.9"/>
</p:tagLst>
</file>

<file path=ppt/tags/tag1414.xml><?xml version="1.0" encoding="utf-8"?>
<p:tagLst xmlns:p="http://schemas.openxmlformats.org/presentationml/2006/main">
  <p:tag name="PA" val="v5.2.9"/>
</p:tagLst>
</file>

<file path=ppt/tags/tag1415.xml><?xml version="1.0" encoding="utf-8"?>
<p:tagLst xmlns:p="http://schemas.openxmlformats.org/presentationml/2006/main">
  <p:tag name="PA" val="v5.2.9"/>
</p:tagLst>
</file>

<file path=ppt/tags/tag1416.xml><?xml version="1.0" encoding="utf-8"?>
<p:tagLst xmlns:p="http://schemas.openxmlformats.org/presentationml/2006/main">
  <p:tag name="PA" val="v5.2.9"/>
</p:tagLst>
</file>

<file path=ppt/tags/tag1417.xml><?xml version="1.0" encoding="utf-8"?>
<p:tagLst xmlns:p="http://schemas.openxmlformats.org/presentationml/2006/main">
  <p:tag name="PA" val="v5.2.9"/>
</p:tagLst>
</file>

<file path=ppt/tags/tag1418.xml><?xml version="1.0" encoding="utf-8"?>
<p:tagLst xmlns:p="http://schemas.openxmlformats.org/presentationml/2006/main">
  <p:tag name="PA" val="v5.2.9"/>
</p:tagLst>
</file>

<file path=ppt/tags/tag1419.xml><?xml version="1.0" encoding="utf-8"?>
<p:tagLst xmlns:p="http://schemas.openxmlformats.org/presentationml/2006/main">
  <p:tag name="PA" val="v5.2.9"/>
</p:tagLst>
</file>

<file path=ppt/tags/tag142.xml><?xml version="1.0" encoding="utf-8"?>
<p:tagLst xmlns:p="http://schemas.openxmlformats.org/presentationml/2006/main">
  <p:tag name="PA" val="v5.2.9"/>
</p:tagLst>
</file>

<file path=ppt/tags/tag1420.xml><?xml version="1.0" encoding="utf-8"?>
<p:tagLst xmlns:p="http://schemas.openxmlformats.org/presentationml/2006/main">
  <p:tag name="PA" val="v5.2.9"/>
</p:tagLst>
</file>

<file path=ppt/tags/tag1421.xml><?xml version="1.0" encoding="utf-8"?>
<p:tagLst xmlns:p="http://schemas.openxmlformats.org/presentationml/2006/main">
  <p:tag name="PA" val="v5.2.9"/>
</p:tagLst>
</file>

<file path=ppt/tags/tag1422.xml><?xml version="1.0" encoding="utf-8"?>
<p:tagLst xmlns:p="http://schemas.openxmlformats.org/presentationml/2006/main">
  <p:tag name="PA" val="v5.2.9"/>
</p:tagLst>
</file>

<file path=ppt/tags/tag1423.xml><?xml version="1.0" encoding="utf-8"?>
<p:tagLst xmlns:p="http://schemas.openxmlformats.org/presentationml/2006/main">
  <p:tag name="PA" val="v5.2.9"/>
</p:tagLst>
</file>

<file path=ppt/tags/tag1424.xml><?xml version="1.0" encoding="utf-8"?>
<p:tagLst xmlns:p="http://schemas.openxmlformats.org/presentationml/2006/main">
  <p:tag name="PA" val="v5.2.9"/>
</p:tagLst>
</file>

<file path=ppt/tags/tag1425.xml><?xml version="1.0" encoding="utf-8"?>
<p:tagLst xmlns:p="http://schemas.openxmlformats.org/presentationml/2006/main">
  <p:tag name="PA" val="v5.2.9"/>
</p:tagLst>
</file>

<file path=ppt/tags/tag1426.xml><?xml version="1.0" encoding="utf-8"?>
<p:tagLst xmlns:p="http://schemas.openxmlformats.org/presentationml/2006/main">
  <p:tag name="PA" val="v5.2.9"/>
</p:tagLst>
</file>

<file path=ppt/tags/tag1427.xml><?xml version="1.0" encoding="utf-8"?>
<p:tagLst xmlns:p="http://schemas.openxmlformats.org/presentationml/2006/main">
  <p:tag name="PA" val="v5.2.9"/>
</p:tagLst>
</file>

<file path=ppt/tags/tag1428.xml><?xml version="1.0" encoding="utf-8"?>
<p:tagLst xmlns:p="http://schemas.openxmlformats.org/presentationml/2006/main">
  <p:tag name="PA" val="v5.2.9"/>
</p:tagLst>
</file>

<file path=ppt/tags/tag1429.xml><?xml version="1.0" encoding="utf-8"?>
<p:tagLst xmlns:p="http://schemas.openxmlformats.org/presentationml/2006/main">
  <p:tag name="PA" val="v5.2.9"/>
</p:tagLst>
</file>

<file path=ppt/tags/tag143.xml><?xml version="1.0" encoding="utf-8"?>
<p:tagLst xmlns:p="http://schemas.openxmlformats.org/presentationml/2006/main">
  <p:tag name="PA" val="v5.2.9"/>
</p:tagLst>
</file>

<file path=ppt/tags/tag1430.xml><?xml version="1.0" encoding="utf-8"?>
<p:tagLst xmlns:p="http://schemas.openxmlformats.org/presentationml/2006/main">
  <p:tag name="PA" val="v5.2.9"/>
</p:tagLst>
</file>

<file path=ppt/tags/tag1431.xml><?xml version="1.0" encoding="utf-8"?>
<p:tagLst xmlns:p="http://schemas.openxmlformats.org/presentationml/2006/main">
  <p:tag name="PA" val="v5.2.9"/>
</p:tagLst>
</file>

<file path=ppt/tags/tag1432.xml><?xml version="1.0" encoding="utf-8"?>
<p:tagLst xmlns:p="http://schemas.openxmlformats.org/presentationml/2006/main">
  <p:tag name="PA" val="v5.2.9"/>
</p:tagLst>
</file>

<file path=ppt/tags/tag1433.xml><?xml version="1.0" encoding="utf-8"?>
<p:tagLst xmlns:p="http://schemas.openxmlformats.org/presentationml/2006/main">
  <p:tag name="PA" val="v5.2.9"/>
</p:tagLst>
</file>

<file path=ppt/tags/tag1434.xml><?xml version="1.0" encoding="utf-8"?>
<p:tagLst xmlns:p="http://schemas.openxmlformats.org/presentationml/2006/main">
  <p:tag name="PA" val="v5.2.9"/>
</p:tagLst>
</file>

<file path=ppt/tags/tag1435.xml><?xml version="1.0" encoding="utf-8"?>
<p:tagLst xmlns:p="http://schemas.openxmlformats.org/presentationml/2006/main">
  <p:tag name="PA" val="v5.2.9"/>
</p:tagLst>
</file>

<file path=ppt/tags/tag1436.xml><?xml version="1.0" encoding="utf-8"?>
<p:tagLst xmlns:p="http://schemas.openxmlformats.org/presentationml/2006/main">
  <p:tag name="PA" val="v5.2.9"/>
</p:tagLst>
</file>

<file path=ppt/tags/tag1437.xml><?xml version="1.0" encoding="utf-8"?>
<p:tagLst xmlns:p="http://schemas.openxmlformats.org/presentationml/2006/main">
  <p:tag name="PA" val="v5.2.9"/>
</p:tagLst>
</file>

<file path=ppt/tags/tag1438.xml><?xml version="1.0" encoding="utf-8"?>
<p:tagLst xmlns:p="http://schemas.openxmlformats.org/presentationml/2006/main">
  <p:tag name="PA" val="v5.2.9"/>
</p:tagLst>
</file>

<file path=ppt/tags/tag1439.xml><?xml version="1.0" encoding="utf-8"?>
<p:tagLst xmlns:p="http://schemas.openxmlformats.org/presentationml/2006/main">
  <p:tag name="PA" val="v5.2.9"/>
</p:tagLst>
</file>

<file path=ppt/tags/tag144.xml><?xml version="1.0" encoding="utf-8"?>
<p:tagLst xmlns:p="http://schemas.openxmlformats.org/presentationml/2006/main">
  <p:tag name="PA" val="v5.2.9"/>
</p:tagLst>
</file>

<file path=ppt/tags/tag1440.xml><?xml version="1.0" encoding="utf-8"?>
<p:tagLst xmlns:p="http://schemas.openxmlformats.org/presentationml/2006/main">
  <p:tag name="PA" val="v5.2.9"/>
</p:tagLst>
</file>

<file path=ppt/tags/tag1441.xml><?xml version="1.0" encoding="utf-8"?>
<p:tagLst xmlns:p="http://schemas.openxmlformats.org/presentationml/2006/main">
  <p:tag name="PA" val="v5.2.9"/>
</p:tagLst>
</file>

<file path=ppt/tags/tag1442.xml><?xml version="1.0" encoding="utf-8"?>
<p:tagLst xmlns:p="http://schemas.openxmlformats.org/presentationml/2006/main">
  <p:tag name="PA" val="v5.2.9"/>
</p:tagLst>
</file>

<file path=ppt/tags/tag1443.xml><?xml version="1.0" encoding="utf-8"?>
<p:tagLst xmlns:p="http://schemas.openxmlformats.org/presentationml/2006/main">
  <p:tag name="PA" val="v5.2.9"/>
</p:tagLst>
</file>

<file path=ppt/tags/tag1444.xml><?xml version="1.0" encoding="utf-8"?>
<p:tagLst xmlns:p="http://schemas.openxmlformats.org/presentationml/2006/main">
  <p:tag name="PA" val="v5.2.9"/>
</p:tagLst>
</file>

<file path=ppt/tags/tag1445.xml><?xml version="1.0" encoding="utf-8"?>
<p:tagLst xmlns:p="http://schemas.openxmlformats.org/presentationml/2006/main">
  <p:tag name="PA" val="v5.2.9"/>
</p:tagLst>
</file>

<file path=ppt/tags/tag1446.xml><?xml version="1.0" encoding="utf-8"?>
<p:tagLst xmlns:p="http://schemas.openxmlformats.org/presentationml/2006/main">
  <p:tag name="PA" val="v5.2.9"/>
</p:tagLst>
</file>

<file path=ppt/tags/tag1447.xml><?xml version="1.0" encoding="utf-8"?>
<p:tagLst xmlns:p="http://schemas.openxmlformats.org/presentationml/2006/main">
  <p:tag name="PA" val="v5.2.9"/>
</p:tagLst>
</file>

<file path=ppt/tags/tag1448.xml><?xml version="1.0" encoding="utf-8"?>
<p:tagLst xmlns:p="http://schemas.openxmlformats.org/presentationml/2006/main">
  <p:tag name="PA" val="v5.2.9"/>
</p:tagLst>
</file>

<file path=ppt/tags/tag1449.xml><?xml version="1.0" encoding="utf-8"?>
<p:tagLst xmlns:p="http://schemas.openxmlformats.org/presentationml/2006/main">
  <p:tag name="PA" val="v5.2.9"/>
</p:tagLst>
</file>

<file path=ppt/tags/tag145.xml><?xml version="1.0" encoding="utf-8"?>
<p:tagLst xmlns:p="http://schemas.openxmlformats.org/presentationml/2006/main">
  <p:tag name="PA" val="v5.2.9"/>
</p:tagLst>
</file>

<file path=ppt/tags/tag1450.xml><?xml version="1.0" encoding="utf-8"?>
<p:tagLst xmlns:p="http://schemas.openxmlformats.org/presentationml/2006/main">
  <p:tag name="PA" val="v5.2.9"/>
</p:tagLst>
</file>

<file path=ppt/tags/tag1451.xml><?xml version="1.0" encoding="utf-8"?>
<p:tagLst xmlns:p="http://schemas.openxmlformats.org/presentationml/2006/main">
  <p:tag name="PA" val="v5.2.9"/>
</p:tagLst>
</file>

<file path=ppt/tags/tag1452.xml><?xml version="1.0" encoding="utf-8"?>
<p:tagLst xmlns:p="http://schemas.openxmlformats.org/presentationml/2006/main">
  <p:tag name="PA" val="v5.2.9"/>
</p:tagLst>
</file>

<file path=ppt/tags/tag1453.xml><?xml version="1.0" encoding="utf-8"?>
<p:tagLst xmlns:p="http://schemas.openxmlformats.org/presentationml/2006/main">
  <p:tag name="PA" val="v5.2.9"/>
</p:tagLst>
</file>

<file path=ppt/tags/tag1454.xml><?xml version="1.0" encoding="utf-8"?>
<p:tagLst xmlns:p="http://schemas.openxmlformats.org/presentationml/2006/main">
  <p:tag name="PA" val="v5.2.9"/>
</p:tagLst>
</file>

<file path=ppt/tags/tag1455.xml><?xml version="1.0" encoding="utf-8"?>
<p:tagLst xmlns:p="http://schemas.openxmlformats.org/presentationml/2006/main">
  <p:tag name="PA" val="v5.2.9"/>
</p:tagLst>
</file>

<file path=ppt/tags/tag1456.xml><?xml version="1.0" encoding="utf-8"?>
<p:tagLst xmlns:p="http://schemas.openxmlformats.org/presentationml/2006/main">
  <p:tag name="PA" val="v5.2.9"/>
</p:tagLst>
</file>

<file path=ppt/tags/tag1457.xml><?xml version="1.0" encoding="utf-8"?>
<p:tagLst xmlns:p="http://schemas.openxmlformats.org/presentationml/2006/main">
  <p:tag name="PA" val="v5.2.9"/>
</p:tagLst>
</file>

<file path=ppt/tags/tag1458.xml><?xml version="1.0" encoding="utf-8"?>
<p:tagLst xmlns:p="http://schemas.openxmlformats.org/presentationml/2006/main">
  <p:tag name="PA" val="v5.2.9"/>
</p:tagLst>
</file>

<file path=ppt/tags/tag1459.xml><?xml version="1.0" encoding="utf-8"?>
<p:tagLst xmlns:p="http://schemas.openxmlformats.org/presentationml/2006/main">
  <p:tag name="PA" val="v5.2.9"/>
</p:tagLst>
</file>

<file path=ppt/tags/tag146.xml><?xml version="1.0" encoding="utf-8"?>
<p:tagLst xmlns:p="http://schemas.openxmlformats.org/presentationml/2006/main">
  <p:tag name="PA" val="v5.2.9"/>
</p:tagLst>
</file>

<file path=ppt/tags/tag1460.xml><?xml version="1.0" encoding="utf-8"?>
<p:tagLst xmlns:p="http://schemas.openxmlformats.org/presentationml/2006/main">
  <p:tag name="PA" val="v5.2.9"/>
</p:tagLst>
</file>

<file path=ppt/tags/tag1461.xml><?xml version="1.0" encoding="utf-8"?>
<p:tagLst xmlns:p="http://schemas.openxmlformats.org/presentationml/2006/main">
  <p:tag name="PA" val="v5.2.9"/>
</p:tagLst>
</file>

<file path=ppt/tags/tag1462.xml><?xml version="1.0" encoding="utf-8"?>
<p:tagLst xmlns:p="http://schemas.openxmlformats.org/presentationml/2006/main">
  <p:tag name="PA" val="v5.2.9"/>
</p:tagLst>
</file>

<file path=ppt/tags/tag1463.xml><?xml version="1.0" encoding="utf-8"?>
<p:tagLst xmlns:p="http://schemas.openxmlformats.org/presentationml/2006/main">
  <p:tag name="PA" val="v5.2.9"/>
</p:tagLst>
</file>

<file path=ppt/tags/tag1464.xml><?xml version="1.0" encoding="utf-8"?>
<p:tagLst xmlns:p="http://schemas.openxmlformats.org/presentationml/2006/main">
  <p:tag name="PA" val="v5.2.9"/>
</p:tagLst>
</file>

<file path=ppt/tags/tag1465.xml><?xml version="1.0" encoding="utf-8"?>
<p:tagLst xmlns:p="http://schemas.openxmlformats.org/presentationml/2006/main">
  <p:tag name="PA" val="v5.2.9"/>
</p:tagLst>
</file>

<file path=ppt/tags/tag1466.xml><?xml version="1.0" encoding="utf-8"?>
<p:tagLst xmlns:p="http://schemas.openxmlformats.org/presentationml/2006/main">
  <p:tag name="PA" val="v5.2.9"/>
</p:tagLst>
</file>

<file path=ppt/tags/tag1467.xml><?xml version="1.0" encoding="utf-8"?>
<p:tagLst xmlns:p="http://schemas.openxmlformats.org/presentationml/2006/main">
  <p:tag name="PA" val="v5.2.9"/>
</p:tagLst>
</file>

<file path=ppt/tags/tag1468.xml><?xml version="1.0" encoding="utf-8"?>
<p:tagLst xmlns:p="http://schemas.openxmlformats.org/presentationml/2006/main">
  <p:tag name="PA" val="v5.2.9"/>
</p:tagLst>
</file>

<file path=ppt/tags/tag1469.xml><?xml version="1.0" encoding="utf-8"?>
<p:tagLst xmlns:p="http://schemas.openxmlformats.org/presentationml/2006/main">
  <p:tag name="PA" val="v5.2.9"/>
</p:tagLst>
</file>

<file path=ppt/tags/tag147.xml><?xml version="1.0" encoding="utf-8"?>
<p:tagLst xmlns:p="http://schemas.openxmlformats.org/presentationml/2006/main">
  <p:tag name="PA" val="v5.2.9"/>
</p:tagLst>
</file>

<file path=ppt/tags/tag1470.xml><?xml version="1.0" encoding="utf-8"?>
<p:tagLst xmlns:p="http://schemas.openxmlformats.org/presentationml/2006/main">
  <p:tag name="PA" val="v5.2.9"/>
</p:tagLst>
</file>

<file path=ppt/tags/tag1471.xml><?xml version="1.0" encoding="utf-8"?>
<p:tagLst xmlns:p="http://schemas.openxmlformats.org/presentationml/2006/main">
  <p:tag name="PA" val="v5.2.9"/>
</p:tagLst>
</file>

<file path=ppt/tags/tag1472.xml><?xml version="1.0" encoding="utf-8"?>
<p:tagLst xmlns:p="http://schemas.openxmlformats.org/presentationml/2006/main">
  <p:tag name="PA" val="v5.2.9"/>
</p:tagLst>
</file>

<file path=ppt/tags/tag1473.xml><?xml version="1.0" encoding="utf-8"?>
<p:tagLst xmlns:p="http://schemas.openxmlformats.org/presentationml/2006/main">
  <p:tag name="PA" val="v5.2.9"/>
</p:tagLst>
</file>

<file path=ppt/tags/tag1474.xml><?xml version="1.0" encoding="utf-8"?>
<p:tagLst xmlns:p="http://schemas.openxmlformats.org/presentationml/2006/main">
  <p:tag name="PA" val="v5.2.9"/>
</p:tagLst>
</file>

<file path=ppt/tags/tag1475.xml><?xml version="1.0" encoding="utf-8"?>
<p:tagLst xmlns:p="http://schemas.openxmlformats.org/presentationml/2006/main">
  <p:tag name="PA" val="v5.2.9"/>
</p:tagLst>
</file>

<file path=ppt/tags/tag1476.xml><?xml version="1.0" encoding="utf-8"?>
<p:tagLst xmlns:p="http://schemas.openxmlformats.org/presentationml/2006/main">
  <p:tag name="PA" val="v5.2.9"/>
</p:tagLst>
</file>

<file path=ppt/tags/tag1477.xml><?xml version="1.0" encoding="utf-8"?>
<p:tagLst xmlns:p="http://schemas.openxmlformats.org/presentationml/2006/main">
  <p:tag name="PA" val="v5.2.9"/>
</p:tagLst>
</file>

<file path=ppt/tags/tag1478.xml><?xml version="1.0" encoding="utf-8"?>
<p:tagLst xmlns:p="http://schemas.openxmlformats.org/presentationml/2006/main">
  <p:tag name="PA" val="v5.2.9"/>
</p:tagLst>
</file>

<file path=ppt/tags/tag1479.xml><?xml version="1.0" encoding="utf-8"?>
<p:tagLst xmlns:p="http://schemas.openxmlformats.org/presentationml/2006/main">
  <p:tag name="PA" val="v5.2.9"/>
</p:tagLst>
</file>

<file path=ppt/tags/tag148.xml><?xml version="1.0" encoding="utf-8"?>
<p:tagLst xmlns:p="http://schemas.openxmlformats.org/presentationml/2006/main">
  <p:tag name="PA" val="v5.2.9"/>
</p:tagLst>
</file>

<file path=ppt/tags/tag1480.xml><?xml version="1.0" encoding="utf-8"?>
<p:tagLst xmlns:p="http://schemas.openxmlformats.org/presentationml/2006/main">
  <p:tag name="PA" val="v5.2.9"/>
</p:tagLst>
</file>

<file path=ppt/tags/tag1481.xml><?xml version="1.0" encoding="utf-8"?>
<p:tagLst xmlns:p="http://schemas.openxmlformats.org/presentationml/2006/main">
  <p:tag name="PA" val="v5.2.9"/>
</p:tagLst>
</file>

<file path=ppt/tags/tag1482.xml><?xml version="1.0" encoding="utf-8"?>
<p:tagLst xmlns:p="http://schemas.openxmlformats.org/presentationml/2006/main">
  <p:tag name="PA" val="v5.2.9"/>
</p:tagLst>
</file>

<file path=ppt/tags/tag1483.xml><?xml version="1.0" encoding="utf-8"?>
<p:tagLst xmlns:p="http://schemas.openxmlformats.org/presentationml/2006/main">
  <p:tag name="PA" val="v5.2.9"/>
</p:tagLst>
</file>

<file path=ppt/tags/tag1484.xml><?xml version="1.0" encoding="utf-8"?>
<p:tagLst xmlns:p="http://schemas.openxmlformats.org/presentationml/2006/main">
  <p:tag name="PA" val="v5.2.9"/>
</p:tagLst>
</file>

<file path=ppt/tags/tag1485.xml><?xml version="1.0" encoding="utf-8"?>
<p:tagLst xmlns:p="http://schemas.openxmlformats.org/presentationml/2006/main">
  <p:tag name="PA" val="v5.2.9"/>
</p:tagLst>
</file>

<file path=ppt/tags/tag1486.xml><?xml version="1.0" encoding="utf-8"?>
<p:tagLst xmlns:p="http://schemas.openxmlformats.org/presentationml/2006/main">
  <p:tag name="PA" val="v5.2.9"/>
</p:tagLst>
</file>

<file path=ppt/tags/tag1487.xml><?xml version="1.0" encoding="utf-8"?>
<p:tagLst xmlns:p="http://schemas.openxmlformats.org/presentationml/2006/main">
  <p:tag name="PA" val="v5.2.9"/>
</p:tagLst>
</file>

<file path=ppt/tags/tag1488.xml><?xml version="1.0" encoding="utf-8"?>
<p:tagLst xmlns:p="http://schemas.openxmlformats.org/presentationml/2006/main">
  <p:tag name="PA" val="v5.2.9"/>
</p:tagLst>
</file>

<file path=ppt/tags/tag1489.xml><?xml version="1.0" encoding="utf-8"?>
<p:tagLst xmlns:p="http://schemas.openxmlformats.org/presentationml/2006/main">
  <p:tag name="PA" val="v5.2.9"/>
</p:tagLst>
</file>

<file path=ppt/tags/tag149.xml><?xml version="1.0" encoding="utf-8"?>
<p:tagLst xmlns:p="http://schemas.openxmlformats.org/presentationml/2006/main">
  <p:tag name="PA" val="v5.2.9"/>
</p:tagLst>
</file>

<file path=ppt/tags/tag1490.xml><?xml version="1.0" encoding="utf-8"?>
<p:tagLst xmlns:p="http://schemas.openxmlformats.org/presentationml/2006/main">
  <p:tag name="PA" val="v5.2.9"/>
</p:tagLst>
</file>

<file path=ppt/tags/tag1491.xml><?xml version="1.0" encoding="utf-8"?>
<p:tagLst xmlns:p="http://schemas.openxmlformats.org/presentationml/2006/main">
  <p:tag name="PA" val="v5.2.9"/>
</p:tagLst>
</file>

<file path=ppt/tags/tag1492.xml><?xml version="1.0" encoding="utf-8"?>
<p:tagLst xmlns:p="http://schemas.openxmlformats.org/presentationml/2006/main">
  <p:tag name="PA" val="v5.2.9"/>
</p:tagLst>
</file>

<file path=ppt/tags/tag1493.xml><?xml version="1.0" encoding="utf-8"?>
<p:tagLst xmlns:p="http://schemas.openxmlformats.org/presentationml/2006/main">
  <p:tag name="PA" val="v5.2.9"/>
</p:tagLst>
</file>

<file path=ppt/tags/tag1494.xml><?xml version="1.0" encoding="utf-8"?>
<p:tagLst xmlns:p="http://schemas.openxmlformats.org/presentationml/2006/main">
  <p:tag name="PA" val="v5.2.9"/>
</p:tagLst>
</file>

<file path=ppt/tags/tag1495.xml><?xml version="1.0" encoding="utf-8"?>
<p:tagLst xmlns:p="http://schemas.openxmlformats.org/presentationml/2006/main">
  <p:tag name="PA" val="v5.2.9"/>
</p:tagLst>
</file>

<file path=ppt/tags/tag1496.xml><?xml version="1.0" encoding="utf-8"?>
<p:tagLst xmlns:p="http://schemas.openxmlformats.org/presentationml/2006/main">
  <p:tag name="PA" val="v5.2.9"/>
</p:tagLst>
</file>

<file path=ppt/tags/tag1497.xml><?xml version="1.0" encoding="utf-8"?>
<p:tagLst xmlns:p="http://schemas.openxmlformats.org/presentationml/2006/main">
  <p:tag name="PA" val="v5.2.9"/>
</p:tagLst>
</file>

<file path=ppt/tags/tag1498.xml><?xml version="1.0" encoding="utf-8"?>
<p:tagLst xmlns:p="http://schemas.openxmlformats.org/presentationml/2006/main">
  <p:tag name="PA" val="v5.2.9"/>
</p:tagLst>
</file>

<file path=ppt/tags/tag1499.xml><?xml version="1.0" encoding="utf-8"?>
<p:tagLst xmlns:p="http://schemas.openxmlformats.org/presentationml/2006/main">
  <p:tag name="PA" val="v5.2.9"/>
</p:tagLst>
</file>

<file path=ppt/tags/tag15.xml><?xml version="1.0" encoding="utf-8"?>
<p:tagLst xmlns:p="http://schemas.openxmlformats.org/presentationml/2006/main">
  <p:tag name="PA" val="v5.2.9"/>
</p:tagLst>
</file>

<file path=ppt/tags/tag150.xml><?xml version="1.0" encoding="utf-8"?>
<p:tagLst xmlns:p="http://schemas.openxmlformats.org/presentationml/2006/main">
  <p:tag name="PA" val="v5.2.9"/>
</p:tagLst>
</file>

<file path=ppt/tags/tag1500.xml><?xml version="1.0" encoding="utf-8"?>
<p:tagLst xmlns:p="http://schemas.openxmlformats.org/presentationml/2006/main">
  <p:tag name="PA" val="v5.2.9"/>
</p:tagLst>
</file>

<file path=ppt/tags/tag1501.xml><?xml version="1.0" encoding="utf-8"?>
<p:tagLst xmlns:p="http://schemas.openxmlformats.org/presentationml/2006/main">
  <p:tag name="PA" val="v5.2.9"/>
</p:tagLst>
</file>

<file path=ppt/tags/tag1502.xml><?xml version="1.0" encoding="utf-8"?>
<p:tagLst xmlns:p="http://schemas.openxmlformats.org/presentationml/2006/main">
  <p:tag name="PA" val="v5.2.9"/>
</p:tagLst>
</file>

<file path=ppt/tags/tag1503.xml><?xml version="1.0" encoding="utf-8"?>
<p:tagLst xmlns:p="http://schemas.openxmlformats.org/presentationml/2006/main">
  <p:tag name="PA" val="v5.2.9"/>
</p:tagLst>
</file>

<file path=ppt/tags/tag1504.xml><?xml version="1.0" encoding="utf-8"?>
<p:tagLst xmlns:p="http://schemas.openxmlformats.org/presentationml/2006/main">
  <p:tag name="PA" val="v5.2.9"/>
</p:tagLst>
</file>

<file path=ppt/tags/tag1505.xml><?xml version="1.0" encoding="utf-8"?>
<p:tagLst xmlns:p="http://schemas.openxmlformats.org/presentationml/2006/main">
  <p:tag name="PA" val="v5.2.9"/>
</p:tagLst>
</file>

<file path=ppt/tags/tag1506.xml><?xml version="1.0" encoding="utf-8"?>
<p:tagLst xmlns:p="http://schemas.openxmlformats.org/presentationml/2006/main">
  <p:tag name="PA" val="v5.2.9"/>
</p:tagLst>
</file>

<file path=ppt/tags/tag1507.xml><?xml version="1.0" encoding="utf-8"?>
<p:tagLst xmlns:p="http://schemas.openxmlformats.org/presentationml/2006/main">
  <p:tag name="PA" val="v5.2.9"/>
</p:tagLst>
</file>

<file path=ppt/tags/tag1508.xml><?xml version="1.0" encoding="utf-8"?>
<p:tagLst xmlns:p="http://schemas.openxmlformats.org/presentationml/2006/main">
  <p:tag name="PA" val="v5.2.9"/>
</p:tagLst>
</file>

<file path=ppt/tags/tag1509.xml><?xml version="1.0" encoding="utf-8"?>
<p:tagLst xmlns:p="http://schemas.openxmlformats.org/presentationml/2006/main">
  <p:tag name="PA" val="v5.2.9"/>
</p:tagLst>
</file>

<file path=ppt/tags/tag151.xml><?xml version="1.0" encoding="utf-8"?>
<p:tagLst xmlns:p="http://schemas.openxmlformats.org/presentationml/2006/main">
  <p:tag name="PA" val="v5.2.9"/>
</p:tagLst>
</file>

<file path=ppt/tags/tag1510.xml><?xml version="1.0" encoding="utf-8"?>
<p:tagLst xmlns:p="http://schemas.openxmlformats.org/presentationml/2006/main">
  <p:tag name="PA" val="v5.2.9"/>
</p:tagLst>
</file>

<file path=ppt/tags/tag1511.xml><?xml version="1.0" encoding="utf-8"?>
<p:tagLst xmlns:p="http://schemas.openxmlformats.org/presentationml/2006/main">
  <p:tag name="PA" val="v5.2.9"/>
</p:tagLst>
</file>

<file path=ppt/tags/tag1512.xml><?xml version="1.0" encoding="utf-8"?>
<p:tagLst xmlns:p="http://schemas.openxmlformats.org/presentationml/2006/main">
  <p:tag name="PA" val="v5.2.9"/>
</p:tagLst>
</file>

<file path=ppt/tags/tag1513.xml><?xml version="1.0" encoding="utf-8"?>
<p:tagLst xmlns:p="http://schemas.openxmlformats.org/presentationml/2006/main">
  <p:tag name="PA" val="v5.2.9"/>
</p:tagLst>
</file>

<file path=ppt/tags/tag1514.xml><?xml version="1.0" encoding="utf-8"?>
<p:tagLst xmlns:p="http://schemas.openxmlformats.org/presentationml/2006/main">
  <p:tag name="PA" val="v5.2.9"/>
</p:tagLst>
</file>

<file path=ppt/tags/tag1515.xml><?xml version="1.0" encoding="utf-8"?>
<p:tagLst xmlns:p="http://schemas.openxmlformats.org/presentationml/2006/main">
  <p:tag name="PA" val="v5.2.9"/>
</p:tagLst>
</file>

<file path=ppt/tags/tag1516.xml><?xml version="1.0" encoding="utf-8"?>
<p:tagLst xmlns:p="http://schemas.openxmlformats.org/presentationml/2006/main">
  <p:tag name="PA" val="v5.2.9"/>
</p:tagLst>
</file>

<file path=ppt/tags/tag1517.xml><?xml version="1.0" encoding="utf-8"?>
<p:tagLst xmlns:p="http://schemas.openxmlformats.org/presentationml/2006/main">
  <p:tag name="PA" val="v5.2.9"/>
</p:tagLst>
</file>

<file path=ppt/tags/tag1518.xml><?xml version="1.0" encoding="utf-8"?>
<p:tagLst xmlns:p="http://schemas.openxmlformats.org/presentationml/2006/main">
  <p:tag name="PA" val="v5.2.9"/>
</p:tagLst>
</file>

<file path=ppt/tags/tag1519.xml><?xml version="1.0" encoding="utf-8"?>
<p:tagLst xmlns:p="http://schemas.openxmlformats.org/presentationml/2006/main">
  <p:tag name="PA" val="v5.2.9"/>
</p:tagLst>
</file>

<file path=ppt/tags/tag152.xml><?xml version="1.0" encoding="utf-8"?>
<p:tagLst xmlns:p="http://schemas.openxmlformats.org/presentationml/2006/main">
  <p:tag name="PA" val="v5.2.9"/>
</p:tagLst>
</file>

<file path=ppt/tags/tag1520.xml><?xml version="1.0" encoding="utf-8"?>
<p:tagLst xmlns:p="http://schemas.openxmlformats.org/presentationml/2006/main">
  <p:tag name="PA" val="v5.2.9"/>
</p:tagLst>
</file>

<file path=ppt/tags/tag1521.xml><?xml version="1.0" encoding="utf-8"?>
<p:tagLst xmlns:p="http://schemas.openxmlformats.org/presentationml/2006/main">
  <p:tag name="PA" val="v5.2.9"/>
</p:tagLst>
</file>

<file path=ppt/tags/tag1522.xml><?xml version="1.0" encoding="utf-8"?>
<p:tagLst xmlns:p="http://schemas.openxmlformats.org/presentationml/2006/main">
  <p:tag name="PA" val="v5.2.9"/>
</p:tagLst>
</file>

<file path=ppt/tags/tag1523.xml><?xml version="1.0" encoding="utf-8"?>
<p:tagLst xmlns:p="http://schemas.openxmlformats.org/presentationml/2006/main">
  <p:tag name="PA" val="v5.2.9"/>
</p:tagLst>
</file>

<file path=ppt/tags/tag1524.xml><?xml version="1.0" encoding="utf-8"?>
<p:tagLst xmlns:p="http://schemas.openxmlformats.org/presentationml/2006/main">
  <p:tag name="PA" val="v5.2.9"/>
</p:tagLst>
</file>

<file path=ppt/tags/tag1525.xml><?xml version="1.0" encoding="utf-8"?>
<p:tagLst xmlns:p="http://schemas.openxmlformats.org/presentationml/2006/main">
  <p:tag name="PA" val="v5.2.9"/>
</p:tagLst>
</file>

<file path=ppt/tags/tag1526.xml><?xml version="1.0" encoding="utf-8"?>
<p:tagLst xmlns:p="http://schemas.openxmlformats.org/presentationml/2006/main">
  <p:tag name="PA" val="v5.2.9"/>
</p:tagLst>
</file>

<file path=ppt/tags/tag1527.xml><?xml version="1.0" encoding="utf-8"?>
<p:tagLst xmlns:p="http://schemas.openxmlformats.org/presentationml/2006/main">
  <p:tag name="PA" val="v5.2.9"/>
</p:tagLst>
</file>

<file path=ppt/tags/tag1528.xml><?xml version="1.0" encoding="utf-8"?>
<p:tagLst xmlns:p="http://schemas.openxmlformats.org/presentationml/2006/main">
  <p:tag name="PA" val="v5.2.9"/>
</p:tagLst>
</file>

<file path=ppt/tags/tag1529.xml><?xml version="1.0" encoding="utf-8"?>
<p:tagLst xmlns:p="http://schemas.openxmlformats.org/presentationml/2006/main">
  <p:tag name="PA" val="v5.2.9"/>
</p:tagLst>
</file>

<file path=ppt/tags/tag153.xml><?xml version="1.0" encoding="utf-8"?>
<p:tagLst xmlns:p="http://schemas.openxmlformats.org/presentationml/2006/main">
  <p:tag name="PA" val="v5.2.9"/>
</p:tagLst>
</file>

<file path=ppt/tags/tag1530.xml><?xml version="1.0" encoding="utf-8"?>
<p:tagLst xmlns:p="http://schemas.openxmlformats.org/presentationml/2006/main">
  <p:tag name="PA" val="v5.2.9"/>
</p:tagLst>
</file>

<file path=ppt/tags/tag1531.xml><?xml version="1.0" encoding="utf-8"?>
<p:tagLst xmlns:p="http://schemas.openxmlformats.org/presentationml/2006/main">
  <p:tag name="PA" val="v5.2.9"/>
</p:tagLst>
</file>

<file path=ppt/tags/tag1532.xml><?xml version="1.0" encoding="utf-8"?>
<p:tagLst xmlns:p="http://schemas.openxmlformats.org/presentationml/2006/main">
  <p:tag name="PA" val="v5.2.9"/>
</p:tagLst>
</file>

<file path=ppt/tags/tag1533.xml><?xml version="1.0" encoding="utf-8"?>
<p:tagLst xmlns:p="http://schemas.openxmlformats.org/presentationml/2006/main">
  <p:tag name="PA" val="v5.2.9"/>
</p:tagLst>
</file>

<file path=ppt/tags/tag1534.xml><?xml version="1.0" encoding="utf-8"?>
<p:tagLst xmlns:p="http://schemas.openxmlformats.org/presentationml/2006/main">
  <p:tag name="PA" val="v5.2.9"/>
</p:tagLst>
</file>

<file path=ppt/tags/tag1535.xml><?xml version="1.0" encoding="utf-8"?>
<p:tagLst xmlns:p="http://schemas.openxmlformats.org/presentationml/2006/main">
  <p:tag name="PA" val="v5.2.9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PA" val="v5.2.9"/>
  <p:tag name="KSO_WM_BEAUTIFY_FLAG" val=""/>
</p:tagLst>
</file>

<file path=ppt/tags/tag154.xml><?xml version="1.0" encoding="utf-8"?>
<p:tagLst xmlns:p="http://schemas.openxmlformats.org/presentationml/2006/main">
  <p:tag name="PA" val="v5.2.9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PA" val="v5.2.9"/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PA" val="v5.2.9"/>
</p:tagLst>
</file>

<file path=ppt/tags/tag1546.xml><?xml version="1.0" encoding="utf-8"?>
<p:tagLst xmlns:p="http://schemas.openxmlformats.org/presentationml/2006/main">
  <p:tag name="PA" val="v5.2.9"/>
  <p:tag name="KSO_WM_BEAUTIFY_FLAG" val=""/>
</p:tagLst>
</file>

<file path=ppt/tags/tag1547.xml><?xml version="1.0" encoding="utf-8"?>
<p:tagLst xmlns:p="http://schemas.openxmlformats.org/presentationml/2006/main">
  <p:tag name="PA" val="v5.2.9"/>
  <p:tag name="KSO_WM_BEAUTIFY_FLAG" val=""/>
</p:tagLst>
</file>

<file path=ppt/tags/tag1548.xml><?xml version="1.0" encoding="utf-8"?>
<p:tagLst xmlns:p="http://schemas.openxmlformats.org/presentationml/2006/main">
  <p:tag name="PA" val="v5.2.9"/>
  <p:tag name="KSO_WM_BEAUTIFY_FLAG" val=""/>
</p:tagLst>
</file>

<file path=ppt/tags/tag1549.xml><?xml version="1.0" encoding="utf-8"?>
<p:tagLst xmlns:p="http://schemas.openxmlformats.org/presentationml/2006/main">
  <p:tag name="PA" val="v5.2.9"/>
  <p:tag name="KSO_WM_BEAUTIFY_FLAG" val=""/>
</p:tagLst>
</file>

<file path=ppt/tags/tag155.xml><?xml version="1.0" encoding="utf-8"?>
<p:tagLst xmlns:p="http://schemas.openxmlformats.org/presentationml/2006/main">
  <p:tag name="PA" val="v5.2.9"/>
</p:tagLst>
</file>

<file path=ppt/tags/tag1550.xml><?xml version="1.0" encoding="utf-8"?>
<p:tagLst xmlns:p="http://schemas.openxmlformats.org/presentationml/2006/main">
  <p:tag name="PA" val="v5.2.9"/>
  <p:tag name="KSO_WM_BEAUTIFY_FLAG" val=""/>
</p:tagLst>
</file>

<file path=ppt/tags/tag1551.xml><?xml version="1.0" encoding="utf-8"?>
<p:tagLst xmlns:p="http://schemas.openxmlformats.org/presentationml/2006/main">
  <p:tag name="PA" val="v5.2.9"/>
  <p:tag name="KSO_WM_BEAUTIFY_FLAG" val=""/>
</p:tagLst>
</file>

<file path=ppt/tags/tag1552.xml><?xml version="1.0" encoding="utf-8"?>
<p:tagLst xmlns:p="http://schemas.openxmlformats.org/presentationml/2006/main">
  <p:tag name="PA" val="v5.2.9"/>
  <p:tag name="KSO_WM_BEAUTIFY_FLAG" val=""/>
</p:tagLst>
</file>

<file path=ppt/tags/tag1553.xml><?xml version="1.0" encoding="utf-8"?>
<p:tagLst xmlns:p="http://schemas.openxmlformats.org/presentationml/2006/main">
  <p:tag name="PA" val="v5.2.9"/>
  <p:tag name="KSO_WM_BEAUTIFY_FLAG" val=""/>
</p:tagLst>
</file>

<file path=ppt/tags/tag1554.xml><?xml version="1.0" encoding="utf-8"?>
<p:tagLst xmlns:p="http://schemas.openxmlformats.org/presentationml/2006/main">
  <p:tag name="PA" val="v5.2.9"/>
  <p:tag name="KSO_WM_BEAUTIFY_FLAG" val=""/>
</p:tagLst>
</file>

<file path=ppt/tags/tag1555.xml><?xml version="1.0" encoding="utf-8"?>
<p:tagLst xmlns:p="http://schemas.openxmlformats.org/presentationml/2006/main">
  <p:tag name="PA" val="v5.2.9"/>
  <p:tag name="KSO_WM_BEAUTIFY_FLAG" val=""/>
</p:tagLst>
</file>

<file path=ppt/tags/tag1556.xml><?xml version="1.0" encoding="utf-8"?>
<p:tagLst xmlns:p="http://schemas.openxmlformats.org/presentationml/2006/main">
  <p:tag name="PA" val="v5.2.9"/>
  <p:tag name="KSO_WM_BEAUTIFY_FLAG" val=""/>
</p:tagLst>
</file>

<file path=ppt/tags/tag1557.xml><?xml version="1.0" encoding="utf-8"?>
<p:tagLst xmlns:p="http://schemas.openxmlformats.org/presentationml/2006/main">
  <p:tag name="PA" val="v5.2.9"/>
  <p:tag name="KSO_WM_BEAUTIFY_FLAG" val=""/>
</p:tagLst>
</file>

<file path=ppt/tags/tag1558.xml><?xml version="1.0" encoding="utf-8"?>
<p:tagLst xmlns:p="http://schemas.openxmlformats.org/presentationml/2006/main">
  <p:tag name="PA" val="v5.2.9"/>
  <p:tag name="KSO_WM_BEAUTIFY_FLAG" val=""/>
</p:tagLst>
</file>

<file path=ppt/tags/tag1559.xml><?xml version="1.0" encoding="utf-8"?>
<p:tagLst xmlns:p="http://schemas.openxmlformats.org/presentationml/2006/main">
  <p:tag name="PA" val="v5.2.9"/>
  <p:tag name="KSO_WM_BEAUTIFY_FLAG" val=""/>
</p:tagLst>
</file>

<file path=ppt/tags/tag156.xml><?xml version="1.0" encoding="utf-8"?>
<p:tagLst xmlns:p="http://schemas.openxmlformats.org/presentationml/2006/main">
  <p:tag name="PA" val="v5.2.9"/>
</p:tagLst>
</file>

<file path=ppt/tags/tag1560.xml><?xml version="1.0" encoding="utf-8"?>
<p:tagLst xmlns:p="http://schemas.openxmlformats.org/presentationml/2006/main">
  <p:tag name="PA" val="v5.2.9"/>
  <p:tag name="KSO_WM_BEAUTIFY_FLAG" val=""/>
</p:tagLst>
</file>

<file path=ppt/tags/tag1561.xml><?xml version="1.0" encoding="utf-8"?>
<p:tagLst xmlns:p="http://schemas.openxmlformats.org/presentationml/2006/main">
  <p:tag name="PA" val="v5.2.9"/>
  <p:tag name="KSO_WM_BEAUTIFY_FLAG" val=""/>
</p:tagLst>
</file>

<file path=ppt/tags/tag1562.xml><?xml version="1.0" encoding="utf-8"?>
<p:tagLst xmlns:p="http://schemas.openxmlformats.org/presentationml/2006/main">
  <p:tag name="PA" val="v5.2.9"/>
  <p:tag name="KSO_WM_BEAUTIFY_FLAG" val=""/>
</p:tagLst>
</file>

<file path=ppt/tags/tag1563.xml><?xml version="1.0" encoding="utf-8"?>
<p:tagLst xmlns:p="http://schemas.openxmlformats.org/presentationml/2006/main">
  <p:tag name="PA" val="v5.2.9"/>
  <p:tag name="KSO_WM_BEAUTIFY_FLAG" val=""/>
</p:tagLst>
</file>

<file path=ppt/tags/tag1564.xml><?xml version="1.0" encoding="utf-8"?>
<p:tagLst xmlns:p="http://schemas.openxmlformats.org/presentationml/2006/main">
  <p:tag name="PA" val="v5.2.9"/>
  <p:tag name="KSO_WM_BEAUTIFY_FLAG" val=""/>
</p:tagLst>
</file>

<file path=ppt/tags/tag1565.xml><?xml version="1.0" encoding="utf-8"?>
<p:tagLst xmlns:p="http://schemas.openxmlformats.org/presentationml/2006/main">
  <p:tag name="PA" val="v5.2.9"/>
  <p:tag name="KSO_WM_BEAUTIFY_FLAG" val=""/>
</p:tagLst>
</file>

<file path=ppt/tags/tag1566.xml><?xml version="1.0" encoding="utf-8"?>
<p:tagLst xmlns:p="http://schemas.openxmlformats.org/presentationml/2006/main">
  <p:tag name="PA" val="v5.2.9"/>
  <p:tag name="KSO_WM_BEAUTIFY_FLAG" val=""/>
</p:tagLst>
</file>

<file path=ppt/tags/tag1567.xml><?xml version="1.0" encoding="utf-8"?>
<p:tagLst xmlns:p="http://schemas.openxmlformats.org/presentationml/2006/main">
  <p:tag name="PA" val="v5.2.9"/>
  <p:tag name="KSO_WM_BEAUTIFY_FLAG" val=""/>
</p:tagLst>
</file>

<file path=ppt/tags/tag1568.xml><?xml version="1.0" encoding="utf-8"?>
<p:tagLst xmlns:p="http://schemas.openxmlformats.org/presentationml/2006/main">
  <p:tag name="PA" val="v5.2.9"/>
</p:tagLst>
</file>

<file path=ppt/tags/tag1569.xml><?xml version="1.0" encoding="utf-8"?>
<p:tagLst xmlns:p="http://schemas.openxmlformats.org/presentationml/2006/main">
  <p:tag name="PA" val="v5.2.9"/>
  <p:tag name="KSO_WM_BEAUTIFY_FLAG" val=""/>
</p:tagLst>
</file>

<file path=ppt/tags/tag157.xml><?xml version="1.0" encoding="utf-8"?>
<p:tagLst xmlns:p="http://schemas.openxmlformats.org/presentationml/2006/main">
  <p:tag name="PA" val="v5.2.9"/>
</p:tagLst>
</file>

<file path=ppt/tags/tag1570.xml><?xml version="1.0" encoding="utf-8"?>
<p:tagLst xmlns:p="http://schemas.openxmlformats.org/presentationml/2006/main">
  <p:tag name="PA" val="v5.2.9"/>
  <p:tag name="KSO_WM_BEAUTIFY_FLAG" val=""/>
</p:tagLst>
</file>

<file path=ppt/tags/tag1571.xml><?xml version="1.0" encoding="utf-8"?>
<p:tagLst xmlns:p="http://schemas.openxmlformats.org/presentationml/2006/main">
  <p:tag name="PA" val="v5.2.9"/>
  <p:tag name="KSO_WM_BEAUTIFY_FLAG" val=""/>
</p:tagLst>
</file>

<file path=ppt/tags/tag1572.xml><?xml version="1.0" encoding="utf-8"?>
<p:tagLst xmlns:p="http://schemas.openxmlformats.org/presentationml/2006/main">
  <p:tag name="PA" val="v5.2.9"/>
  <p:tag name="KSO_WM_BEAUTIFY_FLAG" val=""/>
</p:tagLst>
</file>

<file path=ppt/tags/tag1573.xml><?xml version="1.0" encoding="utf-8"?>
<p:tagLst xmlns:p="http://schemas.openxmlformats.org/presentationml/2006/main">
  <p:tag name="PA" val="v5.2.9"/>
  <p:tag name="KSO_WM_BEAUTIFY_FLAG" val=""/>
</p:tagLst>
</file>

<file path=ppt/tags/tag1574.xml><?xml version="1.0" encoding="utf-8"?>
<p:tagLst xmlns:p="http://schemas.openxmlformats.org/presentationml/2006/main">
  <p:tag name="PA" val="v5.2.9"/>
  <p:tag name="KSO_WM_BEAUTIFY_FLAG" val=""/>
</p:tagLst>
</file>

<file path=ppt/tags/tag1575.xml><?xml version="1.0" encoding="utf-8"?>
<p:tagLst xmlns:p="http://schemas.openxmlformats.org/presentationml/2006/main">
  <p:tag name="PA" val="v5.2.9"/>
  <p:tag name="KSO_WM_BEAUTIFY_FLAG" val=""/>
</p:tagLst>
</file>

<file path=ppt/tags/tag1576.xml><?xml version="1.0" encoding="utf-8"?>
<p:tagLst xmlns:p="http://schemas.openxmlformats.org/presentationml/2006/main">
  <p:tag name="PA" val="v5.2.9"/>
  <p:tag name="KSO_WM_BEAUTIFY_FLAG" val=""/>
</p:tagLst>
</file>

<file path=ppt/tags/tag1577.xml><?xml version="1.0" encoding="utf-8"?>
<p:tagLst xmlns:p="http://schemas.openxmlformats.org/presentationml/2006/main">
  <p:tag name="PA" val="v5.2.9"/>
  <p:tag name="KSO_WM_BEAUTIFY_FLAG" val=""/>
</p:tagLst>
</file>

<file path=ppt/tags/tag1578.xml><?xml version="1.0" encoding="utf-8"?>
<p:tagLst xmlns:p="http://schemas.openxmlformats.org/presentationml/2006/main">
  <p:tag name="PA" val="v5.2.9"/>
  <p:tag name="KSO_WM_BEAUTIFY_FLAG" val=""/>
</p:tagLst>
</file>

<file path=ppt/tags/tag1579.xml><?xml version="1.0" encoding="utf-8"?>
<p:tagLst xmlns:p="http://schemas.openxmlformats.org/presentationml/2006/main">
  <p:tag name="PA" val="v5.2.9"/>
  <p:tag name="KSO_WM_BEAUTIFY_FLAG" val=""/>
</p:tagLst>
</file>

<file path=ppt/tags/tag158.xml><?xml version="1.0" encoding="utf-8"?>
<p:tagLst xmlns:p="http://schemas.openxmlformats.org/presentationml/2006/main">
  <p:tag name="PA" val="v5.2.9"/>
</p:tagLst>
</file>

<file path=ppt/tags/tag1580.xml><?xml version="1.0" encoding="utf-8"?>
<p:tagLst xmlns:p="http://schemas.openxmlformats.org/presentationml/2006/main">
  <p:tag name="PA" val="v5.2.9"/>
  <p:tag name="KSO_WM_BEAUTIFY_FLAG" val=""/>
</p:tagLst>
</file>

<file path=ppt/tags/tag1581.xml><?xml version="1.0" encoding="utf-8"?>
<p:tagLst xmlns:p="http://schemas.openxmlformats.org/presentationml/2006/main">
  <p:tag name="PA" val="v5.2.9"/>
  <p:tag name="KSO_WM_BEAUTIFY_FLAG" val=""/>
</p:tagLst>
</file>

<file path=ppt/tags/tag1582.xml><?xml version="1.0" encoding="utf-8"?>
<p:tagLst xmlns:p="http://schemas.openxmlformats.org/presentationml/2006/main">
  <p:tag name="PA" val="v5.2.9"/>
  <p:tag name="KSO_WM_BEAUTIFY_FLAG" val=""/>
</p:tagLst>
</file>

<file path=ppt/tags/tag1583.xml><?xml version="1.0" encoding="utf-8"?>
<p:tagLst xmlns:p="http://schemas.openxmlformats.org/presentationml/2006/main">
  <p:tag name="PA" val="v5.2.9"/>
  <p:tag name="KSO_WM_BEAUTIFY_FLAG" val=""/>
</p:tagLst>
</file>

<file path=ppt/tags/tag1584.xml><?xml version="1.0" encoding="utf-8"?>
<p:tagLst xmlns:p="http://schemas.openxmlformats.org/presentationml/2006/main">
  <p:tag name="PA" val="v5.2.9"/>
  <p:tag name="KSO_WM_BEAUTIFY_FLAG" val=""/>
</p:tagLst>
</file>

<file path=ppt/tags/tag1585.xml><?xml version="1.0" encoding="utf-8"?>
<p:tagLst xmlns:p="http://schemas.openxmlformats.org/presentationml/2006/main">
  <p:tag name="PA" val="v5.2.9"/>
  <p:tag name="KSO_WM_BEAUTIFY_FLAG" val=""/>
</p:tagLst>
</file>

<file path=ppt/tags/tag1586.xml><?xml version="1.0" encoding="utf-8"?>
<p:tagLst xmlns:p="http://schemas.openxmlformats.org/presentationml/2006/main">
  <p:tag name="PA" val="v5.2.9"/>
  <p:tag name="KSO_WM_BEAUTIFY_FLAG" val=""/>
</p:tagLst>
</file>

<file path=ppt/tags/tag1587.xml><?xml version="1.0" encoding="utf-8"?>
<p:tagLst xmlns:p="http://schemas.openxmlformats.org/presentationml/2006/main">
  <p:tag name="PA" val="v5.2.9"/>
  <p:tag name="KSO_WM_BEAUTIFY_FLAG" val=""/>
</p:tagLst>
</file>

<file path=ppt/tags/tag1588.xml><?xml version="1.0" encoding="utf-8"?>
<p:tagLst xmlns:p="http://schemas.openxmlformats.org/presentationml/2006/main">
  <p:tag name="PA" val="v5.2.9"/>
  <p:tag name="KSO_WM_BEAUTIFY_FLAG" val=""/>
</p:tagLst>
</file>

<file path=ppt/tags/tag1589.xml><?xml version="1.0" encoding="utf-8"?>
<p:tagLst xmlns:p="http://schemas.openxmlformats.org/presentationml/2006/main">
  <p:tag name="PA" val="v5.2.9"/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PA" val="v5.2.9"/>
  <p:tag name="KSO_WM_BEAUTIFY_FLAG" val=""/>
</p:tagLst>
</file>

<file path=ppt/tags/tag1591.xml><?xml version="1.0" encoding="utf-8"?>
<p:tagLst xmlns:p="http://schemas.openxmlformats.org/presentationml/2006/main">
  <p:tag name="PA" val="v5.2.9"/>
</p:tagLst>
</file>

<file path=ppt/tags/tag1592.xml><?xml version="1.0" encoding="utf-8"?>
<p:tagLst xmlns:p="http://schemas.openxmlformats.org/presentationml/2006/main">
  <p:tag name="PA" val="v5.2.9"/>
  <p:tag name="KSO_WM_BEAUTIFY_FLAG" val=""/>
</p:tagLst>
</file>

<file path=ppt/tags/tag1593.xml><?xml version="1.0" encoding="utf-8"?>
<p:tagLst xmlns:p="http://schemas.openxmlformats.org/presentationml/2006/main">
  <p:tag name="PA" val="v5.2.9"/>
  <p:tag name="KSO_WM_BEAUTIFY_FLAG" val=""/>
</p:tagLst>
</file>

<file path=ppt/tags/tag1594.xml><?xml version="1.0" encoding="utf-8"?>
<p:tagLst xmlns:p="http://schemas.openxmlformats.org/presentationml/2006/main">
  <p:tag name="PA" val="v5.2.9"/>
  <p:tag name="KSO_WM_BEAUTIFY_FLAG" val=""/>
</p:tagLst>
</file>

<file path=ppt/tags/tag1595.xml><?xml version="1.0" encoding="utf-8"?>
<p:tagLst xmlns:p="http://schemas.openxmlformats.org/presentationml/2006/main">
  <p:tag name="PA" val="v5.2.9"/>
  <p:tag name="KSO_WM_BEAUTIFY_FLAG" val=""/>
</p:tagLst>
</file>

<file path=ppt/tags/tag1596.xml><?xml version="1.0" encoding="utf-8"?>
<p:tagLst xmlns:p="http://schemas.openxmlformats.org/presentationml/2006/main">
  <p:tag name="PA" val="v5.2.9"/>
  <p:tag name="KSO_WM_BEAUTIFY_FLAG" val=""/>
</p:tagLst>
</file>

<file path=ppt/tags/tag1597.xml><?xml version="1.0" encoding="utf-8"?>
<p:tagLst xmlns:p="http://schemas.openxmlformats.org/presentationml/2006/main">
  <p:tag name="PA" val="v5.2.9"/>
  <p:tag name="KSO_WM_BEAUTIFY_FLAG" val=""/>
</p:tagLst>
</file>

<file path=ppt/tags/tag1598.xml><?xml version="1.0" encoding="utf-8"?>
<p:tagLst xmlns:p="http://schemas.openxmlformats.org/presentationml/2006/main">
  <p:tag name="PA" val="v5.2.9"/>
  <p:tag name="KSO_WM_BEAUTIFY_FLAG" val=""/>
</p:tagLst>
</file>

<file path=ppt/tags/tag1599.xml><?xml version="1.0" encoding="utf-8"?>
<p:tagLst xmlns:p="http://schemas.openxmlformats.org/presentationml/2006/main">
  <p:tag name="PA" val="v5.2.9"/>
  <p:tag name="KSO_WM_BEAUTIFY_FLAG" val=""/>
</p:tagLst>
</file>

<file path=ppt/tags/tag16.xml><?xml version="1.0" encoding="utf-8"?>
<p:tagLst xmlns:p="http://schemas.openxmlformats.org/presentationml/2006/main">
  <p:tag name="PA" val="v5.2.9"/>
</p:tagLst>
</file>

<file path=ppt/tags/tag160.xml><?xml version="1.0" encoding="utf-8"?>
<p:tagLst xmlns:p="http://schemas.openxmlformats.org/presentationml/2006/main">
  <p:tag name="PA" val="v5.2.9"/>
</p:tagLst>
</file>

<file path=ppt/tags/tag1600.xml><?xml version="1.0" encoding="utf-8"?>
<p:tagLst xmlns:p="http://schemas.openxmlformats.org/presentationml/2006/main">
  <p:tag name="PA" val="v5.2.9"/>
  <p:tag name="KSO_WM_BEAUTIFY_FLAG" val=""/>
</p:tagLst>
</file>

<file path=ppt/tags/tag1601.xml><?xml version="1.0" encoding="utf-8"?>
<p:tagLst xmlns:p="http://schemas.openxmlformats.org/presentationml/2006/main">
  <p:tag name="PA" val="v5.2.9"/>
  <p:tag name="KSO_WM_BEAUTIFY_FLAG" val=""/>
</p:tagLst>
</file>

<file path=ppt/tags/tag1602.xml><?xml version="1.0" encoding="utf-8"?>
<p:tagLst xmlns:p="http://schemas.openxmlformats.org/presentationml/2006/main">
  <p:tag name="PA" val="v5.2.9"/>
  <p:tag name="KSO_WM_BEAUTIFY_FLAG" val=""/>
</p:tagLst>
</file>

<file path=ppt/tags/tag1603.xml><?xml version="1.0" encoding="utf-8"?>
<p:tagLst xmlns:p="http://schemas.openxmlformats.org/presentationml/2006/main">
  <p:tag name="PA" val="v5.2.9"/>
  <p:tag name="KSO_WM_BEAUTIFY_FLAG" val=""/>
</p:tagLst>
</file>

<file path=ppt/tags/tag1604.xml><?xml version="1.0" encoding="utf-8"?>
<p:tagLst xmlns:p="http://schemas.openxmlformats.org/presentationml/2006/main">
  <p:tag name="PA" val="v5.2.9"/>
  <p:tag name="KSO_WM_BEAUTIFY_FLAG" val=""/>
</p:tagLst>
</file>

<file path=ppt/tags/tag1605.xml><?xml version="1.0" encoding="utf-8"?>
<p:tagLst xmlns:p="http://schemas.openxmlformats.org/presentationml/2006/main">
  <p:tag name="PA" val="v5.2.9"/>
  <p:tag name="KSO_WM_BEAUTIFY_FLAG" val=""/>
</p:tagLst>
</file>

<file path=ppt/tags/tag1606.xml><?xml version="1.0" encoding="utf-8"?>
<p:tagLst xmlns:p="http://schemas.openxmlformats.org/presentationml/2006/main">
  <p:tag name="PA" val="v5.2.9"/>
  <p:tag name="KSO_WM_BEAUTIFY_FLAG" val=""/>
</p:tagLst>
</file>

<file path=ppt/tags/tag1607.xml><?xml version="1.0" encoding="utf-8"?>
<p:tagLst xmlns:p="http://schemas.openxmlformats.org/presentationml/2006/main">
  <p:tag name="PA" val="v5.2.9"/>
  <p:tag name="KSO_WM_BEAUTIFY_FLAG" val=""/>
</p:tagLst>
</file>

<file path=ppt/tags/tag1608.xml><?xml version="1.0" encoding="utf-8"?>
<p:tagLst xmlns:p="http://schemas.openxmlformats.org/presentationml/2006/main">
  <p:tag name="PA" val="v5.2.9"/>
  <p:tag name="KSO_WM_BEAUTIFY_FLAG" val=""/>
</p:tagLst>
</file>

<file path=ppt/tags/tag1609.xml><?xml version="1.0" encoding="utf-8"?>
<p:tagLst xmlns:p="http://schemas.openxmlformats.org/presentationml/2006/main">
  <p:tag name="PA" val="v5.2.9"/>
  <p:tag name="KSO_WM_BEAUTIFY_FLAG" val=""/>
</p:tagLst>
</file>

<file path=ppt/tags/tag161.xml><?xml version="1.0" encoding="utf-8"?>
<p:tagLst xmlns:p="http://schemas.openxmlformats.org/presentationml/2006/main">
  <p:tag name="PA" val="v5.2.9"/>
</p:tagLst>
</file>

<file path=ppt/tags/tag1610.xml><?xml version="1.0" encoding="utf-8"?>
<p:tagLst xmlns:p="http://schemas.openxmlformats.org/presentationml/2006/main">
  <p:tag name="PA" val="v5.2.9"/>
  <p:tag name="KSO_WM_BEAUTIFY_FLAG" val=""/>
</p:tagLst>
</file>

<file path=ppt/tags/tag1611.xml><?xml version="1.0" encoding="utf-8"?>
<p:tagLst xmlns:p="http://schemas.openxmlformats.org/presentationml/2006/main">
  <p:tag name="PA" val="v5.2.9"/>
  <p:tag name="KSO_WM_BEAUTIFY_FLAG" val=""/>
</p:tagLst>
</file>

<file path=ppt/tags/tag1612.xml><?xml version="1.0" encoding="utf-8"?>
<p:tagLst xmlns:p="http://schemas.openxmlformats.org/presentationml/2006/main">
  <p:tag name="PA" val="v5.2.9"/>
  <p:tag name="KSO_WM_BEAUTIFY_FLAG" val=""/>
</p:tagLst>
</file>

<file path=ppt/tags/tag1613.xml><?xml version="1.0" encoding="utf-8"?>
<p:tagLst xmlns:p="http://schemas.openxmlformats.org/presentationml/2006/main">
  <p:tag name="PA" val="v5.2.9"/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PA" val="v5.2.9"/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PA" val="v5.2.9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PA" val="v5.2.9"/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PA" val="v5.2.9"/>
</p:tagLst>
</file>

<file path=ppt/tags/tag1625.xml><?xml version="1.0" encoding="utf-8"?>
<p:tagLst xmlns:p="http://schemas.openxmlformats.org/presentationml/2006/main">
  <p:tag name="PA" val="v5.2.9"/>
  <p:tag name="KSO_WM_BEAUTIFY_FLAG" val=""/>
</p:tagLst>
</file>

<file path=ppt/tags/tag1626.xml><?xml version="1.0" encoding="utf-8"?>
<p:tagLst xmlns:p="http://schemas.openxmlformats.org/presentationml/2006/main">
  <p:tag name="PA" val="v5.2.9"/>
  <p:tag name="KSO_WM_BEAUTIFY_FLAG" val=""/>
</p:tagLst>
</file>

<file path=ppt/tags/tag1627.xml><?xml version="1.0" encoding="utf-8"?>
<p:tagLst xmlns:p="http://schemas.openxmlformats.org/presentationml/2006/main">
  <p:tag name="PA" val="v5.2.9"/>
  <p:tag name="KSO_WM_BEAUTIFY_FLAG" val=""/>
</p:tagLst>
</file>

<file path=ppt/tags/tag1628.xml><?xml version="1.0" encoding="utf-8"?>
<p:tagLst xmlns:p="http://schemas.openxmlformats.org/presentationml/2006/main">
  <p:tag name="PA" val="v5.2.9"/>
  <p:tag name="KSO_WM_BEAUTIFY_FLAG" val=""/>
</p:tagLst>
</file>

<file path=ppt/tags/tag1629.xml><?xml version="1.0" encoding="utf-8"?>
<p:tagLst xmlns:p="http://schemas.openxmlformats.org/presentationml/2006/main">
  <p:tag name="PA" val="v5.2.9"/>
  <p:tag name="KSO_WM_BEAUTIFY_FLAG" val=""/>
</p:tagLst>
</file>

<file path=ppt/tags/tag163.xml><?xml version="1.0" encoding="utf-8"?>
<p:tagLst xmlns:p="http://schemas.openxmlformats.org/presentationml/2006/main">
  <p:tag name="PA" val="v5.2.9"/>
</p:tagLst>
</file>

<file path=ppt/tags/tag1630.xml><?xml version="1.0" encoding="utf-8"?>
<p:tagLst xmlns:p="http://schemas.openxmlformats.org/presentationml/2006/main">
  <p:tag name="PA" val="v5.2.9"/>
  <p:tag name="KSO_WM_BEAUTIFY_FLAG" val=""/>
</p:tagLst>
</file>

<file path=ppt/tags/tag1631.xml><?xml version="1.0" encoding="utf-8"?>
<p:tagLst xmlns:p="http://schemas.openxmlformats.org/presentationml/2006/main">
  <p:tag name="PA" val="v5.2.9"/>
  <p:tag name="KSO_WM_BEAUTIFY_FLAG" val=""/>
</p:tagLst>
</file>

<file path=ppt/tags/tag1632.xml><?xml version="1.0" encoding="utf-8"?>
<p:tagLst xmlns:p="http://schemas.openxmlformats.org/presentationml/2006/main">
  <p:tag name="PA" val="v5.2.9"/>
  <p:tag name="KSO_WM_BEAUTIFY_FLAG" val=""/>
</p:tagLst>
</file>

<file path=ppt/tags/tag1633.xml><?xml version="1.0" encoding="utf-8"?>
<p:tagLst xmlns:p="http://schemas.openxmlformats.org/presentationml/2006/main">
  <p:tag name="PA" val="v5.2.9"/>
  <p:tag name="KSO_WM_BEAUTIFY_FLAG" val=""/>
</p:tagLst>
</file>

<file path=ppt/tags/tag1634.xml><?xml version="1.0" encoding="utf-8"?>
<p:tagLst xmlns:p="http://schemas.openxmlformats.org/presentationml/2006/main">
  <p:tag name="PA" val="v5.2.9"/>
  <p:tag name="KSO_WM_BEAUTIFY_FLAG" val=""/>
</p:tagLst>
</file>

<file path=ppt/tags/tag1635.xml><?xml version="1.0" encoding="utf-8"?>
<p:tagLst xmlns:p="http://schemas.openxmlformats.org/presentationml/2006/main">
  <p:tag name="PA" val="v5.2.9"/>
  <p:tag name="KSO_WM_BEAUTIFY_FLAG" val=""/>
</p:tagLst>
</file>

<file path=ppt/tags/tag1636.xml><?xml version="1.0" encoding="utf-8"?>
<p:tagLst xmlns:p="http://schemas.openxmlformats.org/presentationml/2006/main">
  <p:tag name="PA" val="v5.2.9"/>
  <p:tag name="KSO_WM_BEAUTIFY_FLAG" val=""/>
</p:tagLst>
</file>

<file path=ppt/tags/tag1637.xml><?xml version="1.0" encoding="utf-8"?>
<p:tagLst xmlns:p="http://schemas.openxmlformats.org/presentationml/2006/main">
  <p:tag name="PA" val="v5.2.9"/>
  <p:tag name="KSO_WM_BEAUTIFY_FLAG" val=""/>
</p:tagLst>
</file>

<file path=ppt/tags/tag1638.xml><?xml version="1.0" encoding="utf-8"?>
<p:tagLst xmlns:p="http://schemas.openxmlformats.org/presentationml/2006/main">
  <p:tag name="PA" val="v5.2.9"/>
  <p:tag name="KSO_WM_BEAUTIFY_FLAG" val=""/>
</p:tagLst>
</file>

<file path=ppt/tags/tag1639.xml><?xml version="1.0" encoding="utf-8"?>
<p:tagLst xmlns:p="http://schemas.openxmlformats.org/presentationml/2006/main">
  <p:tag name="PA" val="v5.2.9"/>
  <p:tag name="KSO_WM_BEAUTIFY_FLAG" val=""/>
</p:tagLst>
</file>

<file path=ppt/tags/tag164.xml><?xml version="1.0" encoding="utf-8"?>
<p:tagLst xmlns:p="http://schemas.openxmlformats.org/presentationml/2006/main">
  <p:tag name="PA" val="v5.2.9"/>
</p:tagLst>
</file>

<file path=ppt/tags/tag1640.xml><?xml version="1.0" encoding="utf-8"?>
<p:tagLst xmlns:p="http://schemas.openxmlformats.org/presentationml/2006/main">
  <p:tag name="PA" val="v5.2.9"/>
  <p:tag name="KSO_WM_BEAUTIFY_FLAG" val=""/>
</p:tagLst>
</file>

<file path=ppt/tags/tag1641.xml><?xml version="1.0" encoding="utf-8"?>
<p:tagLst xmlns:p="http://schemas.openxmlformats.org/presentationml/2006/main">
  <p:tag name="PA" val="v5.2.9"/>
  <p:tag name="KSO_WM_BEAUTIFY_FLAG" val=""/>
</p:tagLst>
</file>

<file path=ppt/tags/tag1642.xml><?xml version="1.0" encoding="utf-8"?>
<p:tagLst xmlns:p="http://schemas.openxmlformats.org/presentationml/2006/main">
  <p:tag name="PA" val="v5.2.9"/>
  <p:tag name="KSO_WM_BEAUTIFY_FLAG" val=""/>
</p:tagLst>
</file>

<file path=ppt/tags/tag1643.xml><?xml version="1.0" encoding="utf-8"?>
<p:tagLst xmlns:p="http://schemas.openxmlformats.org/presentationml/2006/main">
  <p:tag name="PA" val="v5.2.9"/>
  <p:tag name="KSO_WM_BEAUTIFY_FLAG" val=""/>
</p:tagLst>
</file>

<file path=ppt/tags/tag1644.xml><?xml version="1.0" encoding="utf-8"?>
<p:tagLst xmlns:p="http://schemas.openxmlformats.org/presentationml/2006/main">
  <p:tag name="PA" val="v5.2.9"/>
  <p:tag name="KSO_WM_BEAUTIFY_FLAG" val=""/>
</p:tagLst>
</file>

<file path=ppt/tags/tag1645.xml><?xml version="1.0" encoding="utf-8"?>
<p:tagLst xmlns:p="http://schemas.openxmlformats.org/presentationml/2006/main">
  <p:tag name="PA" val="v5.2.9"/>
  <p:tag name="KSO_WM_BEAUTIFY_FLAG" val=""/>
</p:tagLst>
</file>

<file path=ppt/tags/tag1646.xml><?xml version="1.0" encoding="utf-8"?>
<p:tagLst xmlns:p="http://schemas.openxmlformats.org/presentationml/2006/main">
  <p:tag name="PA" val="v5.2.9"/>
  <p:tag name="KSO_WM_BEAUTIFY_FLAG" val=""/>
</p:tagLst>
</file>

<file path=ppt/tags/tag1647.xml><?xml version="1.0" encoding="utf-8"?>
<p:tagLst xmlns:p="http://schemas.openxmlformats.org/presentationml/2006/main">
  <p:tag name="PA" val="v5.2.9"/>
</p:tagLst>
</file>

<file path=ppt/tags/tag1648.xml><?xml version="1.0" encoding="utf-8"?>
<p:tagLst xmlns:p="http://schemas.openxmlformats.org/presentationml/2006/main">
  <p:tag name="PA" val="v5.2.9"/>
  <p:tag name="KSO_WM_BEAUTIFY_FLAG" val=""/>
</p:tagLst>
</file>

<file path=ppt/tags/tag1649.xml><?xml version="1.0" encoding="utf-8"?>
<p:tagLst xmlns:p="http://schemas.openxmlformats.org/presentationml/2006/main">
  <p:tag name="PA" val="v5.2.9"/>
  <p:tag name="KSO_WM_BEAUTIFY_FLAG" val=""/>
</p:tagLst>
</file>

<file path=ppt/tags/tag165.xml><?xml version="1.0" encoding="utf-8"?>
<p:tagLst xmlns:p="http://schemas.openxmlformats.org/presentationml/2006/main">
  <p:tag name="PA" val="v5.2.9"/>
</p:tagLst>
</file>

<file path=ppt/tags/tag1650.xml><?xml version="1.0" encoding="utf-8"?>
<p:tagLst xmlns:p="http://schemas.openxmlformats.org/presentationml/2006/main">
  <p:tag name="PA" val="v5.2.9"/>
  <p:tag name="KSO_WM_BEAUTIFY_FLAG" val=""/>
</p:tagLst>
</file>

<file path=ppt/tags/tag1651.xml><?xml version="1.0" encoding="utf-8"?>
<p:tagLst xmlns:p="http://schemas.openxmlformats.org/presentationml/2006/main">
  <p:tag name="PA" val="v5.2.9"/>
  <p:tag name="KSO_WM_BEAUTIFY_FLAG" val=""/>
</p:tagLst>
</file>

<file path=ppt/tags/tag1652.xml><?xml version="1.0" encoding="utf-8"?>
<p:tagLst xmlns:p="http://schemas.openxmlformats.org/presentationml/2006/main">
  <p:tag name="PA" val="v5.2.9"/>
  <p:tag name="KSO_WM_BEAUTIFY_FLAG" val=""/>
</p:tagLst>
</file>

<file path=ppt/tags/tag1653.xml><?xml version="1.0" encoding="utf-8"?>
<p:tagLst xmlns:p="http://schemas.openxmlformats.org/presentationml/2006/main">
  <p:tag name="PA" val="v5.2.9"/>
  <p:tag name="KSO_WM_BEAUTIFY_FLAG" val=""/>
</p:tagLst>
</file>

<file path=ppt/tags/tag1654.xml><?xml version="1.0" encoding="utf-8"?>
<p:tagLst xmlns:p="http://schemas.openxmlformats.org/presentationml/2006/main">
  <p:tag name="PA" val="v5.2.9"/>
  <p:tag name="KSO_WM_BEAUTIFY_FLAG" val=""/>
</p:tagLst>
</file>

<file path=ppt/tags/tag1655.xml><?xml version="1.0" encoding="utf-8"?>
<p:tagLst xmlns:p="http://schemas.openxmlformats.org/presentationml/2006/main">
  <p:tag name="PA" val="v5.2.9"/>
  <p:tag name="KSO_WM_BEAUTIFY_FLAG" val=""/>
</p:tagLst>
</file>

<file path=ppt/tags/tag1656.xml><?xml version="1.0" encoding="utf-8"?>
<p:tagLst xmlns:p="http://schemas.openxmlformats.org/presentationml/2006/main">
  <p:tag name="PA" val="v5.2.9"/>
  <p:tag name="KSO_WM_BEAUTIFY_FLAG" val=""/>
</p:tagLst>
</file>

<file path=ppt/tags/tag1657.xml><?xml version="1.0" encoding="utf-8"?>
<p:tagLst xmlns:p="http://schemas.openxmlformats.org/presentationml/2006/main">
  <p:tag name="PA" val="v5.2.9"/>
  <p:tag name="KSO_WM_BEAUTIFY_FLAG" val=""/>
</p:tagLst>
</file>

<file path=ppt/tags/tag1658.xml><?xml version="1.0" encoding="utf-8"?>
<p:tagLst xmlns:p="http://schemas.openxmlformats.org/presentationml/2006/main">
  <p:tag name="PA" val="v5.2.9"/>
  <p:tag name="KSO_WM_BEAUTIFY_FLAG" val=""/>
</p:tagLst>
</file>

<file path=ppt/tags/tag1659.xml><?xml version="1.0" encoding="utf-8"?>
<p:tagLst xmlns:p="http://schemas.openxmlformats.org/presentationml/2006/main">
  <p:tag name="PA" val="v5.2.9"/>
  <p:tag name="KSO_WM_BEAUTIFY_FLAG" val=""/>
</p:tagLst>
</file>

<file path=ppt/tags/tag166.xml><?xml version="1.0" encoding="utf-8"?>
<p:tagLst xmlns:p="http://schemas.openxmlformats.org/presentationml/2006/main">
  <p:tag name="PA" val="v5.2.9"/>
</p:tagLst>
</file>

<file path=ppt/tags/tag1660.xml><?xml version="1.0" encoding="utf-8"?>
<p:tagLst xmlns:p="http://schemas.openxmlformats.org/presentationml/2006/main">
  <p:tag name="PA" val="v5.2.9"/>
  <p:tag name="KSO_WM_BEAUTIFY_FLAG" val=""/>
</p:tagLst>
</file>

<file path=ppt/tags/tag1661.xml><?xml version="1.0" encoding="utf-8"?>
<p:tagLst xmlns:p="http://schemas.openxmlformats.org/presentationml/2006/main">
  <p:tag name="PA" val="v5.2.9"/>
  <p:tag name="KSO_WM_BEAUTIFY_FLAG" val=""/>
</p:tagLst>
</file>

<file path=ppt/tags/tag1662.xml><?xml version="1.0" encoding="utf-8"?>
<p:tagLst xmlns:p="http://schemas.openxmlformats.org/presentationml/2006/main">
  <p:tag name="PA" val="v5.2.9"/>
  <p:tag name="KSO_WM_BEAUTIFY_FLAG" val=""/>
</p:tagLst>
</file>

<file path=ppt/tags/tag1663.xml><?xml version="1.0" encoding="utf-8"?>
<p:tagLst xmlns:p="http://schemas.openxmlformats.org/presentationml/2006/main">
  <p:tag name="PA" val="v5.2.9"/>
  <p:tag name="KSO_WM_BEAUTIFY_FLAG" val=""/>
</p:tagLst>
</file>

<file path=ppt/tags/tag1664.xml><?xml version="1.0" encoding="utf-8"?>
<p:tagLst xmlns:p="http://schemas.openxmlformats.org/presentationml/2006/main">
  <p:tag name="PA" val="v5.2.9"/>
  <p:tag name="KSO_WM_BEAUTIFY_FLAG" val=""/>
</p:tagLst>
</file>

<file path=ppt/tags/tag1665.xml><?xml version="1.0" encoding="utf-8"?>
<p:tagLst xmlns:p="http://schemas.openxmlformats.org/presentationml/2006/main">
  <p:tag name="PA" val="v5.2.9"/>
  <p:tag name="KSO_WM_BEAUTIFY_FLAG" val=""/>
</p:tagLst>
</file>

<file path=ppt/tags/tag1666.xml><?xml version="1.0" encoding="utf-8"?>
<p:tagLst xmlns:p="http://schemas.openxmlformats.org/presentationml/2006/main">
  <p:tag name="PA" val="v5.2.9"/>
  <p:tag name="KSO_WM_BEAUTIFY_FLAG" val=""/>
</p:tagLst>
</file>

<file path=ppt/tags/tag1667.xml><?xml version="1.0" encoding="utf-8"?>
<p:tagLst xmlns:p="http://schemas.openxmlformats.org/presentationml/2006/main">
  <p:tag name="PA" val="v5.2.9"/>
  <p:tag name="KSO_WM_BEAUTIFY_FLAG" val=""/>
</p:tagLst>
</file>

<file path=ppt/tags/tag1668.xml><?xml version="1.0" encoding="utf-8"?>
<p:tagLst xmlns:p="http://schemas.openxmlformats.org/presentationml/2006/main">
  <p:tag name="PA" val="v5.2.9"/>
  <p:tag name="KSO_WM_BEAUTIFY_FLAG" val=""/>
</p:tagLst>
</file>

<file path=ppt/tags/tag1669.xml><?xml version="1.0" encoding="utf-8"?>
<p:tagLst xmlns:p="http://schemas.openxmlformats.org/presentationml/2006/main">
  <p:tag name="PA" val="v5.2.9"/>
  <p:tag name="KSO_WM_BEAUTIFY_FLAG" val=""/>
</p:tagLst>
</file>

<file path=ppt/tags/tag167.xml><?xml version="1.0" encoding="utf-8"?>
<p:tagLst xmlns:p="http://schemas.openxmlformats.org/presentationml/2006/main">
  <p:tag name="PA" val="v5.2.9"/>
</p:tagLst>
</file>

<file path=ppt/tags/tag1670.xml><?xml version="1.0" encoding="utf-8"?>
<p:tagLst xmlns:p="http://schemas.openxmlformats.org/presentationml/2006/main">
  <p:tag name="PA" val="v5.2.9"/>
</p:tagLst>
</file>

<file path=ppt/tags/tag1671.xml><?xml version="1.0" encoding="utf-8"?>
<p:tagLst xmlns:p="http://schemas.openxmlformats.org/presentationml/2006/main">
  <p:tag name="PA" val="v5.2.9"/>
  <p:tag name="KSO_WM_BEAUTIFY_FLAG" val=""/>
</p:tagLst>
</file>

<file path=ppt/tags/tag1672.xml><?xml version="1.0" encoding="utf-8"?>
<p:tagLst xmlns:p="http://schemas.openxmlformats.org/presentationml/2006/main">
  <p:tag name="PA" val="v5.2.9"/>
  <p:tag name="KSO_WM_BEAUTIFY_FLAG" val=""/>
</p:tagLst>
</file>

<file path=ppt/tags/tag1673.xml><?xml version="1.0" encoding="utf-8"?>
<p:tagLst xmlns:p="http://schemas.openxmlformats.org/presentationml/2006/main">
  <p:tag name="PA" val="v5.2.9"/>
  <p:tag name="KSO_WM_BEAUTIFY_FLAG" val=""/>
</p:tagLst>
</file>

<file path=ppt/tags/tag1674.xml><?xml version="1.0" encoding="utf-8"?>
<p:tagLst xmlns:p="http://schemas.openxmlformats.org/presentationml/2006/main">
  <p:tag name="PA" val="v5.2.9"/>
  <p:tag name="KSO_WM_BEAUTIFY_FLAG" val=""/>
</p:tagLst>
</file>

<file path=ppt/tags/tag1675.xml><?xml version="1.0" encoding="utf-8"?>
<p:tagLst xmlns:p="http://schemas.openxmlformats.org/presentationml/2006/main">
  <p:tag name="PA" val="v5.2.9"/>
  <p:tag name="KSO_WM_BEAUTIFY_FLAG" val=""/>
</p:tagLst>
</file>

<file path=ppt/tags/tag1676.xml><?xml version="1.0" encoding="utf-8"?>
<p:tagLst xmlns:p="http://schemas.openxmlformats.org/presentationml/2006/main">
  <p:tag name="PA" val="v5.2.9"/>
  <p:tag name="KSO_WM_BEAUTIFY_FLAG" val=""/>
</p:tagLst>
</file>

<file path=ppt/tags/tag1677.xml><?xml version="1.0" encoding="utf-8"?>
<p:tagLst xmlns:p="http://schemas.openxmlformats.org/presentationml/2006/main">
  <p:tag name="PA" val="v5.2.9"/>
  <p:tag name="KSO_WM_BEAUTIFY_FLAG" val=""/>
</p:tagLst>
</file>

<file path=ppt/tags/tag1678.xml><?xml version="1.0" encoding="utf-8"?>
<p:tagLst xmlns:p="http://schemas.openxmlformats.org/presentationml/2006/main">
  <p:tag name="PA" val="v5.2.9"/>
  <p:tag name="KSO_WM_BEAUTIFY_FLAG" val=""/>
</p:tagLst>
</file>

<file path=ppt/tags/tag1679.xml><?xml version="1.0" encoding="utf-8"?>
<p:tagLst xmlns:p="http://schemas.openxmlformats.org/presentationml/2006/main">
  <p:tag name="PA" val="v5.2.9"/>
  <p:tag name="KSO_WM_BEAUTIFY_FLAG" val=""/>
</p:tagLst>
</file>

<file path=ppt/tags/tag168.xml><?xml version="1.0" encoding="utf-8"?>
<p:tagLst xmlns:p="http://schemas.openxmlformats.org/presentationml/2006/main">
  <p:tag name="PA" val="v5.2.9"/>
</p:tagLst>
</file>

<file path=ppt/tags/tag1680.xml><?xml version="1.0" encoding="utf-8"?>
<p:tagLst xmlns:p="http://schemas.openxmlformats.org/presentationml/2006/main">
  <p:tag name="PA" val="v5.2.9"/>
  <p:tag name="KSO_WM_BEAUTIFY_FLAG" val=""/>
</p:tagLst>
</file>

<file path=ppt/tags/tag1681.xml><?xml version="1.0" encoding="utf-8"?>
<p:tagLst xmlns:p="http://schemas.openxmlformats.org/presentationml/2006/main">
  <p:tag name="PA" val="v5.2.9"/>
  <p:tag name="KSO_WM_BEAUTIFY_FLAG" val=""/>
</p:tagLst>
</file>

<file path=ppt/tags/tag1682.xml><?xml version="1.0" encoding="utf-8"?>
<p:tagLst xmlns:p="http://schemas.openxmlformats.org/presentationml/2006/main">
  <p:tag name="PA" val="v5.2.9"/>
  <p:tag name="KSO_WM_BEAUTIFY_FLAG" val=""/>
</p:tagLst>
</file>

<file path=ppt/tags/tag1683.xml><?xml version="1.0" encoding="utf-8"?>
<p:tagLst xmlns:p="http://schemas.openxmlformats.org/presentationml/2006/main">
  <p:tag name="PA" val="v5.2.9"/>
  <p:tag name="KSO_WM_BEAUTIFY_FLAG" val=""/>
</p:tagLst>
</file>

<file path=ppt/tags/tag1684.xml><?xml version="1.0" encoding="utf-8"?>
<p:tagLst xmlns:p="http://schemas.openxmlformats.org/presentationml/2006/main">
  <p:tag name="PA" val="v5.2.9"/>
  <p:tag name="KSO_WM_BEAUTIFY_FLAG" val=""/>
</p:tagLst>
</file>

<file path=ppt/tags/tag1685.xml><?xml version="1.0" encoding="utf-8"?>
<p:tagLst xmlns:p="http://schemas.openxmlformats.org/presentationml/2006/main">
  <p:tag name="PA" val="v5.2.9"/>
  <p:tag name="KSO_WM_BEAUTIFY_FLAG" val=""/>
</p:tagLst>
</file>

<file path=ppt/tags/tag1686.xml><?xml version="1.0" encoding="utf-8"?>
<p:tagLst xmlns:p="http://schemas.openxmlformats.org/presentationml/2006/main">
  <p:tag name="PA" val="v5.2.9"/>
  <p:tag name="KSO_WM_BEAUTIFY_FLAG" val=""/>
</p:tagLst>
</file>

<file path=ppt/tags/tag1687.xml><?xml version="1.0" encoding="utf-8"?>
<p:tagLst xmlns:p="http://schemas.openxmlformats.org/presentationml/2006/main">
  <p:tag name="PA" val="v5.2.9"/>
  <p:tag name="KSO_WM_BEAUTIFY_FLAG" val=""/>
</p:tagLst>
</file>

<file path=ppt/tags/tag1688.xml><?xml version="1.0" encoding="utf-8"?>
<p:tagLst xmlns:p="http://schemas.openxmlformats.org/presentationml/2006/main">
  <p:tag name="PA" val="v5.2.9"/>
  <p:tag name="KSO_WM_BEAUTIFY_FLAG" val=""/>
</p:tagLst>
</file>

<file path=ppt/tags/tag1689.xml><?xml version="1.0" encoding="utf-8"?>
<p:tagLst xmlns:p="http://schemas.openxmlformats.org/presentationml/2006/main">
  <p:tag name="PA" val="v5.2.9"/>
  <p:tag name="KSO_WM_BEAUTIFY_FLAG" val=""/>
</p:tagLst>
</file>

<file path=ppt/tags/tag169.xml><?xml version="1.0" encoding="utf-8"?>
<p:tagLst xmlns:p="http://schemas.openxmlformats.org/presentationml/2006/main">
  <p:tag name="PA" val="v5.2.9"/>
</p:tagLst>
</file>

<file path=ppt/tags/tag1690.xml><?xml version="1.0" encoding="utf-8"?>
<p:tagLst xmlns:p="http://schemas.openxmlformats.org/presentationml/2006/main">
  <p:tag name="PA" val="v5.2.9"/>
  <p:tag name="KSO_WM_BEAUTIFY_FLAG" val=""/>
</p:tagLst>
</file>

<file path=ppt/tags/tag1691.xml><?xml version="1.0" encoding="utf-8"?>
<p:tagLst xmlns:p="http://schemas.openxmlformats.org/presentationml/2006/main">
  <p:tag name="PA" val="v5.2.9"/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PA" val="v5.2.9"/>
</p:tagLst>
</file>

<file path=ppt/tags/tag1699.xml><?xml version="1.0" encoding="utf-8"?>
<p:tagLst xmlns:p="http://schemas.openxmlformats.org/presentationml/2006/main">
  <p:tag name="PA" val="v5.2.9"/>
</p:tagLst>
</file>

<file path=ppt/tags/tag17.xml><?xml version="1.0" encoding="utf-8"?>
<p:tagLst xmlns:p="http://schemas.openxmlformats.org/presentationml/2006/main">
  <p:tag name="PA" val="v5.2.9"/>
</p:tagLst>
</file>

<file path=ppt/tags/tag170.xml><?xml version="1.0" encoding="utf-8"?>
<p:tagLst xmlns:p="http://schemas.openxmlformats.org/presentationml/2006/main">
  <p:tag name="PA" val="v5.2.9"/>
</p:tagLst>
</file>

<file path=ppt/tags/tag1700.xml><?xml version="1.0" encoding="utf-8"?>
<p:tagLst xmlns:p="http://schemas.openxmlformats.org/presentationml/2006/main">
  <p:tag name="PA" val="v5.2.9"/>
</p:tagLst>
</file>

<file path=ppt/tags/tag1701.xml><?xml version="1.0" encoding="utf-8"?>
<p:tagLst xmlns:p="http://schemas.openxmlformats.org/presentationml/2006/main">
  <p:tag name="PA" val="v5.2.9"/>
</p:tagLst>
</file>

<file path=ppt/tags/tag1702.xml><?xml version="1.0" encoding="utf-8"?>
<p:tagLst xmlns:p="http://schemas.openxmlformats.org/presentationml/2006/main">
  <p:tag name="PA" val="v5.2.9"/>
</p:tagLst>
</file>

<file path=ppt/tags/tag1703.xml><?xml version="1.0" encoding="utf-8"?>
<p:tagLst xmlns:p="http://schemas.openxmlformats.org/presentationml/2006/main">
  <p:tag name="PA" val="v5.2.9"/>
</p:tagLst>
</file>

<file path=ppt/tags/tag1704.xml><?xml version="1.0" encoding="utf-8"?>
<p:tagLst xmlns:p="http://schemas.openxmlformats.org/presentationml/2006/main">
  <p:tag name="PA" val="v5.2.9"/>
</p:tagLst>
</file>

<file path=ppt/tags/tag1705.xml><?xml version="1.0" encoding="utf-8"?>
<p:tagLst xmlns:p="http://schemas.openxmlformats.org/presentationml/2006/main">
  <p:tag name="PA" val="v5.2.9"/>
</p:tagLst>
</file>

<file path=ppt/tags/tag1706.xml><?xml version="1.0" encoding="utf-8"?>
<p:tagLst xmlns:p="http://schemas.openxmlformats.org/presentationml/2006/main">
  <p:tag name="PA" val="v5.2.9"/>
</p:tagLst>
</file>

<file path=ppt/tags/tag1707.xml><?xml version="1.0" encoding="utf-8"?>
<p:tagLst xmlns:p="http://schemas.openxmlformats.org/presentationml/2006/main">
  <p:tag name="PA" val="v5.2.9"/>
</p:tagLst>
</file>

<file path=ppt/tags/tag1708.xml><?xml version="1.0" encoding="utf-8"?>
<p:tagLst xmlns:p="http://schemas.openxmlformats.org/presentationml/2006/main">
  <p:tag name="PA" val="v5.2.9"/>
</p:tagLst>
</file>

<file path=ppt/tags/tag1709.xml><?xml version="1.0" encoding="utf-8"?>
<p:tagLst xmlns:p="http://schemas.openxmlformats.org/presentationml/2006/main">
  <p:tag name="PA" val="v5.2.9"/>
</p:tagLst>
</file>

<file path=ppt/tags/tag171.xml><?xml version="1.0" encoding="utf-8"?>
<p:tagLst xmlns:p="http://schemas.openxmlformats.org/presentationml/2006/main">
  <p:tag name="PA" val="v5.2.9"/>
</p:tagLst>
</file>

<file path=ppt/tags/tag1710.xml><?xml version="1.0" encoding="utf-8"?>
<p:tagLst xmlns:p="http://schemas.openxmlformats.org/presentationml/2006/main">
  <p:tag name="PA" val="v5.2.9"/>
</p:tagLst>
</file>

<file path=ppt/tags/tag1711.xml><?xml version="1.0" encoding="utf-8"?>
<p:tagLst xmlns:p="http://schemas.openxmlformats.org/presentationml/2006/main">
  <p:tag name="PA" val="v5.2.9"/>
</p:tagLst>
</file>

<file path=ppt/tags/tag1712.xml><?xml version="1.0" encoding="utf-8"?>
<p:tagLst xmlns:p="http://schemas.openxmlformats.org/presentationml/2006/main">
  <p:tag name="PA" val="v5.2.9"/>
</p:tagLst>
</file>

<file path=ppt/tags/tag1713.xml><?xml version="1.0" encoding="utf-8"?>
<p:tagLst xmlns:p="http://schemas.openxmlformats.org/presentationml/2006/main">
  <p:tag name="PA" val="v5.2.9"/>
</p:tagLst>
</file>

<file path=ppt/tags/tag1714.xml><?xml version="1.0" encoding="utf-8"?>
<p:tagLst xmlns:p="http://schemas.openxmlformats.org/presentationml/2006/main">
  <p:tag name="PA" val="v5.2.9"/>
</p:tagLst>
</file>

<file path=ppt/tags/tag1715.xml><?xml version="1.0" encoding="utf-8"?>
<p:tagLst xmlns:p="http://schemas.openxmlformats.org/presentationml/2006/main">
  <p:tag name="PA" val="v5.2.9"/>
</p:tagLst>
</file>

<file path=ppt/tags/tag1716.xml><?xml version="1.0" encoding="utf-8"?>
<p:tagLst xmlns:p="http://schemas.openxmlformats.org/presentationml/2006/main">
  <p:tag name="PA" val="v5.2.9"/>
</p:tagLst>
</file>

<file path=ppt/tags/tag1717.xml><?xml version="1.0" encoding="utf-8"?>
<p:tagLst xmlns:p="http://schemas.openxmlformats.org/presentationml/2006/main">
  <p:tag name="PA" val="v5.2.9"/>
</p:tagLst>
</file>

<file path=ppt/tags/tag1718.xml><?xml version="1.0" encoding="utf-8"?>
<p:tagLst xmlns:p="http://schemas.openxmlformats.org/presentationml/2006/main">
  <p:tag name="PA" val="v5.2.9"/>
</p:tagLst>
</file>

<file path=ppt/tags/tag1719.xml><?xml version="1.0" encoding="utf-8"?>
<p:tagLst xmlns:p="http://schemas.openxmlformats.org/presentationml/2006/main">
  <p:tag name="PA" val="v5.2.9"/>
</p:tagLst>
</file>

<file path=ppt/tags/tag172.xml><?xml version="1.0" encoding="utf-8"?>
<p:tagLst xmlns:p="http://schemas.openxmlformats.org/presentationml/2006/main">
  <p:tag name="PA" val="v5.2.9"/>
</p:tagLst>
</file>

<file path=ppt/tags/tag1720.xml><?xml version="1.0" encoding="utf-8"?>
<p:tagLst xmlns:p="http://schemas.openxmlformats.org/presentationml/2006/main">
  <p:tag name="PA" val="v5.2.9"/>
</p:tagLst>
</file>

<file path=ppt/tags/tag1721.xml><?xml version="1.0" encoding="utf-8"?>
<p:tagLst xmlns:p="http://schemas.openxmlformats.org/presentationml/2006/main">
  <p:tag name="PA" val="v5.2.9"/>
</p:tagLst>
</file>

<file path=ppt/tags/tag1722.xml><?xml version="1.0" encoding="utf-8"?>
<p:tagLst xmlns:p="http://schemas.openxmlformats.org/presentationml/2006/main">
  <p:tag name="PA" val="v5.2.9"/>
</p:tagLst>
</file>

<file path=ppt/tags/tag1723.xml><?xml version="1.0" encoding="utf-8"?>
<p:tagLst xmlns:p="http://schemas.openxmlformats.org/presentationml/2006/main">
  <p:tag name="PA" val="v5.2.9"/>
</p:tagLst>
</file>

<file path=ppt/tags/tag1724.xml><?xml version="1.0" encoding="utf-8"?>
<p:tagLst xmlns:p="http://schemas.openxmlformats.org/presentationml/2006/main">
  <p:tag name="PA" val="v5.2.9"/>
</p:tagLst>
</file>

<file path=ppt/tags/tag1725.xml><?xml version="1.0" encoding="utf-8"?>
<p:tagLst xmlns:p="http://schemas.openxmlformats.org/presentationml/2006/main">
  <p:tag name="PA" val="v5.2.9"/>
</p:tagLst>
</file>

<file path=ppt/tags/tag1726.xml><?xml version="1.0" encoding="utf-8"?>
<p:tagLst xmlns:p="http://schemas.openxmlformats.org/presentationml/2006/main">
  <p:tag name="PA" val="v5.2.9"/>
</p:tagLst>
</file>

<file path=ppt/tags/tag1727.xml><?xml version="1.0" encoding="utf-8"?>
<p:tagLst xmlns:p="http://schemas.openxmlformats.org/presentationml/2006/main">
  <p:tag name="PA" val="v5.2.9"/>
</p:tagLst>
</file>

<file path=ppt/tags/tag1728.xml><?xml version="1.0" encoding="utf-8"?>
<p:tagLst xmlns:p="http://schemas.openxmlformats.org/presentationml/2006/main">
  <p:tag name="PA" val="v5.2.9"/>
</p:tagLst>
</file>

<file path=ppt/tags/tag1729.xml><?xml version="1.0" encoding="utf-8"?>
<p:tagLst xmlns:p="http://schemas.openxmlformats.org/presentationml/2006/main">
  <p:tag name="PA" val="v5.2.9"/>
</p:tagLst>
</file>

<file path=ppt/tags/tag173.xml><?xml version="1.0" encoding="utf-8"?>
<p:tagLst xmlns:p="http://schemas.openxmlformats.org/presentationml/2006/main">
  <p:tag name="PA" val="v5.2.9"/>
</p:tagLst>
</file>

<file path=ppt/tags/tag1730.xml><?xml version="1.0" encoding="utf-8"?>
<p:tagLst xmlns:p="http://schemas.openxmlformats.org/presentationml/2006/main">
  <p:tag name="PA" val="v5.2.9"/>
</p:tagLst>
</file>

<file path=ppt/tags/tag1731.xml><?xml version="1.0" encoding="utf-8"?>
<p:tagLst xmlns:p="http://schemas.openxmlformats.org/presentationml/2006/main">
  <p:tag name="PA" val="v5.2.9"/>
</p:tagLst>
</file>

<file path=ppt/tags/tag1732.xml><?xml version="1.0" encoding="utf-8"?>
<p:tagLst xmlns:p="http://schemas.openxmlformats.org/presentationml/2006/main">
  <p:tag name="PA" val="v5.2.9"/>
</p:tagLst>
</file>

<file path=ppt/tags/tag1733.xml><?xml version="1.0" encoding="utf-8"?>
<p:tagLst xmlns:p="http://schemas.openxmlformats.org/presentationml/2006/main">
  <p:tag name="PA" val="v5.2.9"/>
</p:tagLst>
</file>

<file path=ppt/tags/tag1734.xml><?xml version="1.0" encoding="utf-8"?>
<p:tagLst xmlns:p="http://schemas.openxmlformats.org/presentationml/2006/main">
  <p:tag name="PA" val="v5.2.9"/>
</p:tagLst>
</file>

<file path=ppt/tags/tag1735.xml><?xml version="1.0" encoding="utf-8"?>
<p:tagLst xmlns:p="http://schemas.openxmlformats.org/presentationml/2006/main">
  <p:tag name="PA" val="v5.2.9"/>
</p:tagLst>
</file>

<file path=ppt/tags/tag1736.xml><?xml version="1.0" encoding="utf-8"?>
<p:tagLst xmlns:p="http://schemas.openxmlformats.org/presentationml/2006/main">
  <p:tag name="PA" val="v5.2.9"/>
</p:tagLst>
</file>

<file path=ppt/tags/tag1737.xml><?xml version="1.0" encoding="utf-8"?>
<p:tagLst xmlns:p="http://schemas.openxmlformats.org/presentationml/2006/main">
  <p:tag name="PA" val="v5.2.9"/>
</p:tagLst>
</file>

<file path=ppt/tags/tag1738.xml><?xml version="1.0" encoding="utf-8"?>
<p:tagLst xmlns:p="http://schemas.openxmlformats.org/presentationml/2006/main">
  <p:tag name="PA" val="v5.2.9"/>
</p:tagLst>
</file>

<file path=ppt/tags/tag1739.xml><?xml version="1.0" encoding="utf-8"?>
<p:tagLst xmlns:p="http://schemas.openxmlformats.org/presentationml/2006/main">
  <p:tag name="PA" val="v5.2.9"/>
</p:tagLst>
</file>

<file path=ppt/tags/tag174.xml><?xml version="1.0" encoding="utf-8"?>
<p:tagLst xmlns:p="http://schemas.openxmlformats.org/presentationml/2006/main">
  <p:tag name="PA" val="v5.2.9"/>
</p:tagLst>
</file>

<file path=ppt/tags/tag1740.xml><?xml version="1.0" encoding="utf-8"?>
<p:tagLst xmlns:p="http://schemas.openxmlformats.org/presentationml/2006/main">
  <p:tag name="PA" val="v5.2.9"/>
</p:tagLst>
</file>

<file path=ppt/tags/tag1741.xml><?xml version="1.0" encoding="utf-8"?>
<p:tagLst xmlns:p="http://schemas.openxmlformats.org/presentationml/2006/main">
  <p:tag name="PA" val="v5.2.9"/>
</p:tagLst>
</file>

<file path=ppt/tags/tag1742.xml><?xml version="1.0" encoding="utf-8"?>
<p:tagLst xmlns:p="http://schemas.openxmlformats.org/presentationml/2006/main">
  <p:tag name="PA" val="v5.2.9"/>
</p:tagLst>
</file>

<file path=ppt/tags/tag1743.xml><?xml version="1.0" encoding="utf-8"?>
<p:tagLst xmlns:p="http://schemas.openxmlformats.org/presentationml/2006/main">
  <p:tag name="PA" val="v5.2.9"/>
</p:tagLst>
</file>

<file path=ppt/tags/tag1744.xml><?xml version="1.0" encoding="utf-8"?>
<p:tagLst xmlns:p="http://schemas.openxmlformats.org/presentationml/2006/main">
  <p:tag name="PA" val="v5.2.9"/>
</p:tagLst>
</file>

<file path=ppt/tags/tag1745.xml><?xml version="1.0" encoding="utf-8"?>
<p:tagLst xmlns:p="http://schemas.openxmlformats.org/presentationml/2006/main">
  <p:tag name="PA" val="v5.2.9"/>
</p:tagLst>
</file>

<file path=ppt/tags/tag1746.xml><?xml version="1.0" encoding="utf-8"?>
<p:tagLst xmlns:p="http://schemas.openxmlformats.org/presentationml/2006/main">
  <p:tag name="PA" val="v5.2.9"/>
</p:tagLst>
</file>

<file path=ppt/tags/tag1747.xml><?xml version="1.0" encoding="utf-8"?>
<p:tagLst xmlns:p="http://schemas.openxmlformats.org/presentationml/2006/main">
  <p:tag name="PA" val="v5.2.9"/>
</p:tagLst>
</file>

<file path=ppt/tags/tag1748.xml><?xml version="1.0" encoding="utf-8"?>
<p:tagLst xmlns:p="http://schemas.openxmlformats.org/presentationml/2006/main">
  <p:tag name="PA" val="v5.2.9"/>
</p:tagLst>
</file>

<file path=ppt/tags/tag1749.xml><?xml version="1.0" encoding="utf-8"?>
<p:tagLst xmlns:p="http://schemas.openxmlformats.org/presentationml/2006/main">
  <p:tag name="PA" val="v5.2.9"/>
</p:tagLst>
</file>

<file path=ppt/tags/tag175.xml><?xml version="1.0" encoding="utf-8"?>
<p:tagLst xmlns:p="http://schemas.openxmlformats.org/presentationml/2006/main">
  <p:tag name="PA" val="v5.2.9"/>
</p:tagLst>
</file>

<file path=ppt/tags/tag1750.xml><?xml version="1.0" encoding="utf-8"?>
<p:tagLst xmlns:p="http://schemas.openxmlformats.org/presentationml/2006/main">
  <p:tag name="PA" val="v5.2.9"/>
</p:tagLst>
</file>

<file path=ppt/tags/tag1751.xml><?xml version="1.0" encoding="utf-8"?>
<p:tagLst xmlns:p="http://schemas.openxmlformats.org/presentationml/2006/main">
  <p:tag name="PA" val="v5.2.9"/>
</p:tagLst>
</file>

<file path=ppt/tags/tag1752.xml><?xml version="1.0" encoding="utf-8"?>
<p:tagLst xmlns:p="http://schemas.openxmlformats.org/presentationml/2006/main">
  <p:tag name="PA" val="v5.2.9"/>
</p:tagLst>
</file>

<file path=ppt/tags/tag1753.xml><?xml version="1.0" encoding="utf-8"?>
<p:tagLst xmlns:p="http://schemas.openxmlformats.org/presentationml/2006/main">
  <p:tag name="PA" val="v5.2.9"/>
</p:tagLst>
</file>

<file path=ppt/tags/tag1754.xml><?xml version="1.0" encoding="utf-8"?>
<p:tagLst xmlns:p="http://schemas.openxmlformats.org/presentationml/2006/main">
  <p:tag name="PA" val="v5.2.9"/>
</p:tagLst>
</file>

<file path=ppt/tags/tag1755.xml><?xml version="1.0" encoding="utf-8"?>
<p:tagLst xmlns:p="http://schemas.openxmlformats.org/presentationml/2006/main">
  <p:tag name="PA" val="v5.2.9"/>
</p:tagLst>
</file>

<file path=ppt/tags/tag1756.xml><?xml version="1.0" encoding="utf-8"?>
<p:tagLst xmlns:p="http://schemas.openxmlformats.org/presentationml/2006/main">
  <p:tag name="PA" val="v5.2.9"/>
</p:tagLst>
</file>

<file path=ppt/tags/tag1757.xml><?xml version="1.0" encoding="utf-8"?>
<p:tagLst xmlns:p="http://schemas.openxmlformats.org/presentationml/2006/main">
  <p:tag name="PA" val="v5.2.9"/>
</p:tagLst>
</file>

<file path=ppt/tags/tag1758.xml><?xml version="1.0" encoding="utf-8"?>
<p:tagLst xmlns:p="http://schemas.openxmlformats.org/presentationml/2006/main">
  <p:tag name="PA" val="v5.2.9"/>
</p:tagLst>
</file>

<file path=ppt/tags/tag1759.xml><?xml version="1.0" encoding="utf-8"?>
<p:tagLst xmlns:p="http://schemas.openxmlformats.org/presentationml/2006/main">
  <p:tag name="PA" val="v5.2.9"/>
</p:tagLst>
</file>

<file path=ppt/tags/tag176.xml><?xml version="1.0" encoding="utf-8"?>
<p:tagLst xmlns:p="http://schemas.openxmlformats.org/presentationml/2006/main">
  <p:tag name="PA" val="v5.2.9"/>
</p:tagLst>
</file>

<file path=ppt/tags/tag1760.xml><?xml version="1.0" encoding="utf-8"?>
<p:tagLst xmlns:p="http://schemas.openxmlformats.org/presentationml/2006/main">
  <p:tag name="PA" val="v5.2.9"/>
</p:tagLst>
</file>

<file path=ppt/tags/tag1761.xml><?xml version="1.0" encoding="utf-8"?>
<p:tagLst xmlns:p="http://schemas.openxmlformats.org/presentationml/2006/main">
  <p:tag name="PA" val="v5.2.9"/>
</p:tagLst>
</file>

<file path=ppt/tags/tag1762.xml><?xml version="1.0" encoding="utf-8"?>
<p:tagLst xmlns:p="http://schemas.openxmlformats.org/presentationml/2006/main">
  <p:tag name="PA" val="v5.2.9"/>
</p:tagLst>
</file>

<file path=ppt/tags/tag1763.xml><?xml version="1.0" encoding="utf-8"?>
<p:tagLst xmlns:p="http://schemas.openxmlformats.org/presentationml/2006/main">
  <p:tag name="PA" val="v5.2.9"/>
</p:tagLst>
</file>

<file path=ppt/tags/tag1764.xml><?xml version="1.0" encoding="utf-8"?>
<p:tagLst xmlns:p="http://schemas.openxmlformats.org/presentationml/2006/main">
  <p:tag name="PA" val="v5.2.9"/>
</p:tagLst>
</file>

<file path=ppt/tags/tag1765.xml><?xml version="1.0" encoding="utf-8"?>
<p:tagLst xmlns:p="http://schemas.openxmlformats.org/presentationml/2006/main">
  <p:tag name="PA" val="v5.2.9"/>
</p:tagLst>
</file>

<file path=ppt/tags/tag1766.xml><?xml version="1.0" encoding="utf-8"?>
<p:tagLst xmlns:p="http://schemas.openxmlformats.org/presentationml/2006/main">
  <p:tag name="PA" val="v5.2.9"/>
</p:tagLst>
</file>

<file path=ppt/tags/tag1767.xml><?xml version="1.0" encoding="utf-8"?>
<p:tagLst xmlns:p="http://schemas.openxmlformats.org/presentationml/2006/main">
  <p:tag name="PA" val="v5.2.9"/>
</p:tagLst>
</file>

<file path=ppt/tags/tag1768.xml><?xml version="1.0" encoding="utf-8"?>
<p:tagLst xmlns:p="http://schemas.openxmlformats.org/presentationml/2006/main">
  <p:tag name="PA" val="v5.2.9"/>
</p:tagLst>
</file>

<file path=ppt/tags/tag1769.xml><?xml version="1.0" encoding="utf-8"?>
<p:tagLst xmlns:p="http://schemas.openxmlformats.org/presentationml/2006/main">
  <p:tag name="PA" val="v5.2.9"/>
</p:tagLst>
</file>

<file path=ppt/tags/tag177.xml><?xml version="1.0" encoding="utf-8"?>
<p:tagLst xmlns:p="http://schemas.openxmlformats.org/presentationml/2006/main">
  <p:tag name="PA" val="v5.2.9"/>
</p:tagLst>
</file>

<file path=ppt/tags/tag1770.xml><?xml version="1.0" encoding="utf-8"?>
<p:tagLst xmlns:p="http://schemas.openxmlformats.org/presentationml/2006/main">
  <p:tag name="PA" val="v5.2.9"/>
</p:tagLst>
</file>

<file path=ppt/tags/tag1771.xml><?xml version="1.0" encoding="utf-8"?>
<p:tagLst xmlns:p="http://schemas.openxmlformats.org/presentationml/2006/main">
  <p:tag name="PA" val="v5.2.9"/>
</p:tagLst>
</file>

<file path=ppt/tags/tag1772.xml><?xml version="1.0" encoding="utf-8"?>
<p:tagLst xmlns:p="http://schemas.openxmlformats.org/presentationml/2006/main">
  <p:tag name="PA" val="v5.2.9"/>
</p:tagLst>
</file>

<file path=ppt/tags/tag1773.xml><?xml version="1.0" encoding="utf-8"?>
<p:tagLst xmlns:p="http://schemas.openxmlformats.org/presentationml/2006/main">
  <p:tag name="PA" val="v5.2.9"/>
</p:tagLst>
</file>

<file path=ppt/tags/tag1774.xml><?xml version="1.0" encoding="utf-8"?>
<p:tagLst xmlns:p="http://schemas.openxmlformats.org/presentationml/2006/main">
  <p:tag name="PA" val="v5.2.9"/>
</p:tagLst>
</file>

<file path=ppt/tags/tag1775.xml><?xml version="1.0" encoding="utf-8"?>
<p:tagLst xmlns:p="http://schemas.openxmlformats.org/presentationml/2006/main">
  <p:tag name="PA" val="v5.2.9"/>
</p:tagLst>
</file>

<file path=ppt/tags/tag1776.xml><?xml version="1.0" encoding="utf-8"?>
<p:tagLst xmlns:p="http://schemas.openxmlformats.org/presentationml/2006/main">
  <p:tag name="PA" val="v5.2.9"/>
</p:tagLst>
</file>

<file path=ppt/tags/tag1777.xml><?xml version="1.0" encoding="utf-8"?>
<p:tagLst xmlns:p="http://schemas.openxmlformats.org/presentationml/2006/main">
  <p:tag name="PA" val="v5.2.9"/>
</p:tagLst>
</file>

<file path=ppt/tags/tag1778.xml><?xml version="1.0" encoding="utf-8"?>
<p:tagLst xmlns:p="http://schemas.openxmlformats.org/presentationml/2006/main">
  <p:tag name="PA" val="v5.2.9"/>
</p:tagLst>
</file>

<file path=ppt/tags/tag1779.xml><?xml version="1.0" encoding="utf-8"?>
<p:tagLst xmlns:p="http://schemas.openxmlformats.org/presentationml/2006/main">
  <p:tag name="PA" val="v5.2.9"/>
</p:tagLst>
</file>

<file path=ppt/tags/tag178.xml><?xml version="1.0" encoding="utf-8"?>
<p:tagLst xmlns:p="http://schemas.openxmlformats.org/presentationml/2006/main">
  <p:tag name="PA" val="v5.2.9"/>
</p:tagLst>
</file>

<file path=ppt/tags/tag1780.xml><?xml version="1.0" encoding="utf-8"?>
<p:tagLst xmlns:p="http://schemas.openxmlformats.org/presentationml/2006/main">
  <p:tag name="PA" val="v5.2.9"/>
</p:tagLst>
</file>

<file path=ppt/tags/tag1781.xml><?xml version="1.0" encoding="utf-8"?>
<p:tagLst xmlns:p="http://schemas.openxmlformats.org/presentationml/2006/main">
  <p:tag name="PA" val="v5.2.9"/>
</p:tagLst>
</file>

<file path=ppt/tags/tag1782.xml><?xml version="1.0" encoding="utf-8"?>
<p:tagLst xmlns:p="http://schemas.openxmlformats.org/presentationml/2006/main">
  <p:tag name="PA" val="v5.2.9"/>
</p:tagLst>
</file>

<file path=ppt/tags/tag1783.xml><?xml version="1.0" encoding="utf-8"?>
<p:tagLst xmlns:p="http://schemas.openxmlformats.org/presentationml/2006/main">
  <p:tag name="PA" val="v5.2.9"/>
</p:tagLst>
</file>

<file path=ppt/tags/tag1784.xml><?xml version="1.0" encoding="utf-8"?>
<p:tagLst xmlns:p="http://schemas.openxmlformats.org/presentationml/2006/main">
  <p:tag name="PA" val="v5.2.9"/>
</p:tagLst>
</file>

<file path=ppt/tags/tag1785.xml><?xml version="1.0" encoding="utf-8"?>
<p:tagLst xmlns:p="http://schemas.openxmlformats.org/presentationml/2006/main">
  <p:tag name="PA" val="v5.2.9"/>
</p:tagLst>
</file>

<file path=ppt/tags/tag1786.xml><?xml version="1.0" encoding="utf-8"?>
<p:tagLst xmlns:p="http://schemas.openxmlformats.org/presentationml/2006/main">
  <p:tag name="PA" val="v5.2.9"/>
</p:tagLst>
</file>

<file path=ppt/tags/tag1787.xml><?xml version="1.0" encoding="utf-8"?>
<p:tagLst xmlns:p="http://schemas.openxmlformats.org/presentationml/2006/main">
  <p:tag name="PA" val="v5.2.9"/>
</p:tagLst>
</file>

<file path=ppt/tags/tag1788.xml><?xml version="1.0" encoding="utf-8"?>
<p:tagLst xmlns:p="http://schemas.openxmlformats.org/presentationml/2006/main">
  <p:tag name="PA" val="v5.2.9"/>
</p:tagLst>
</file>

<file path=ppt/tags/tag1789.xml><?xml version="1.0" encoding="utf-8"?>
<p:tagLst xmlns:p="http://schemas.openxmlformats.org/presentationml/2006/main">
  <p:tag name="PA" val="v5.2.9"/>
</p:tagLst>
</file>

<file path=ppt/tags/tag179.xml><?xml version="1.0" encoding="utf-8"?>
<p:tagLst xmlns:p="http://schemas.openxmlformats.org/presentationml/2006/main">
  <p:tag name="PA" val="v5.2.9"/>
</p:tagLst>
</file>

<file path=ppt/tags/tag1790.xml><?xml version="1.0" encoding="utf-8"?>
<p:tagLst xmlns:p="http://schemas.openxmlformats.org/presentationml/2006/main">
  <p:tag name="PA" val="v5.2.9"/>
</p:tagLst>
</file>

<file path=ppt/tags/tag1791.xml><?xml version="1.0" encoding="utf-8"?>
<p:tagLst xmlns:p="http://schemas.openxmlformats.org/presentationml/2006/main">
  <p:tag name="PA" val="v5.2.9"/>
</p:tagLst>
</file>

<file path=ppt/tags/tag1792.xml><?xml version="1.0" encoding="utf-8"?>
<p:tagLst xmlns:p="http://schemas.openxmlformats.org/presentationml/2006/main">
  <p:tag name="PA" val="v5.2.9"/>
</p:tagLst>
</file>

<file path=ppt/tags/tag1793.xml><?xml version="1.0" encoding="utf-8"?>
<p:tagLst xmlns:p="http://schemas.openxmlformats.org/presentationml/2006/main">
  <p:tag name="PA" val="v5.2.9"/>
</p:tagLst>
</file>

<file path=ppt/tags/tag1794.xml><?xml version="1.0" encoding="utf-8"?>
<p:tagLst xmlns:p="http://schemas.openxmlformats.org/presentationml/2006/main">
  <p:tag name="PA" val="v5.2.9"/>
</p:tagLst>
</file>

<file path=ppt/tags/tag1795.xml><?xml version="1.0" encoding="utf-8"?>
<p:tagLst xmlns:p="http://schemas.openxmlformats.org/presentationml/2006/main">
  <p:tag name="PA" val="v5.2.9"/>
</p:tagLst>
</file>

<file path=ppt/tags/tag1796.xml><?xml version="1.0" encoding="utf-8"?>
<p:tagLst xmlns:p="http://schemas.openxmlformats.org/presentationml/2006/main">
  <p:tag name="PA" val="v5.2.9"/>
</p:tagLst>
</file>

<file path=ppt/tags/tag1797.xml><?xml version="1.0" encoding="utf-8"?>
<p:tagLst xmlns:p="http://schemas.openxmlformats.org/presentationml/2006/main">
  <p:tag name="PA" val="v5.2.9"/>
</p:tagLst>
</file>

<file path=ppt/tags/tag1798.xml><?xml version="1.0" encoding="utf-8"?>
<p:tagLst xmlns:p="http://schemas.openxmlformats.org/presentationml/2006/main">
  <p:tag name="PA" val="v5.2.9"/>
</p:tagLst>
</file>

<file path=ppt/tags/tag1799.xml><?xml version="1.0" encoding="utf-8"?>
<p:tagLst xmlns:p="http://schemas.openxmlformats.org/presentationml/2006/main">
  <p:tag name="PA" val="v5.2.9"/>
</p:tagLst>
</file>

<file path=ppt/tags/tag18.xml><?xml version="1.0" encoding="utf-8"?>
<p:tagLst xmlns:p="http://schemas.openxmlformats.org/presentationml/2006/main">
  <p:tag name="PA" val="v5.2.9"/>
</p:tagLst>
</file>

<file path=ppt/tags/tag180.xml><?xml version="1.0" encoding="utf-8"?>
<p:tagLst xmlns:p="http://schemas.openxmlformats.org/presentationml/2006/main">
  <p:tag name="PA" val="v5.2.9"/>
</p:tagLst>
</file>

<file path=ppt/tags/tag1800.xml><?xml version="1.0" encoding="utf-8"?>
<p:tagLst xmlns:p="http://schemas.openxmlformats.org/presentationml/2006/main">
  <p:tag name="PA" val="v5.2.9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PA" val="v5.2.9"/>
</p:tagLst>
</file>

<file path=ppt/tags/tag1803.xml><?xml version="1.0" encoding="utf-8"?>
<p:tagLst xmlns:p="http://schemas.openxmlformats.org/presentationml/2006/main">
  <p:tag name="PA" val="v5.2.9"/>
</p:tagLst>
</file>

<file path=ppt/tags/tag1804.xml><?xml version="1.0" encoding="utf-8"?>
<p:tagLst xmlns:p="http://schemas.openxmlformats.org/presentationml/2006/main">
  <p:tag name="PA" val="v5.2.9"/>
</p:tagLst>
</file>

<file path=ppt/tags/tag1805.xml><?xml version="1.0" encoding="utf-8"?>
<p:tagLst xmlns:p="http://schemas.openxmlformats.org/presentationml/2006/main">
  <p:tag name="PA" val="v5.2.9"/>
</p:tagLst>
</file>

<file path=ppt/tags/tag1806.xml><?xml version="1.0" encoding="utf-8"?>
<p:tagLst xmlns:p="http://schemas.openxmlformats.org/presentationml/2006/main">
  <p:tag name="PA" val="v5.2.9"/>
</p:tagLst>
</file>

<file path=ppt/tags/tag1807.xml><?xml version="1.0" encoding="utf-8"?>
<p:tagLst xmlns:p="http://schemas.openxmlformats.org/presentationml/2006/main">
  <p:tag name="PA" val="v5.2.9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PA" val="v5.2.9"/>
</p:tagLst>
</file>

<file path=ppt/tags/tag181.xml><?xml version="1.0" encoding="utf-8"?>
<p:tagLst xmlns:p="http://schemas.openxmlformats.org/presentationml/2006/main">
  <p:tag name="PA" val="v5.2.9"/>
</p:tagLst>
</file>

<file path=ppt/tags/tag1810.xml><?xml version="1.0" encoding="utf-8"?>
<p:tagLst xmlns:p="http://schemas.openxmlformats.org/presentationml/2006/main">
  <p:tag name="PA" val="v5.2.9"/>
</p:tagLst>
</file>

<file path=ppt/tags/tag1811.xml><?xml version="1.0" encoding="utf-8"?>
<p:tagLst xmlns:p="http://schemas.openxmlformats.org/presentationml/2006/main">
  <p:tag name="PA" val="v5.2.9"/>
</p:tagLst>
</file>

<file path=ppt/tags/tag1812.xml><?xml version="1.0" encoding="utf-8"?>
<p:tagLst xmlns:p="http://schemas.openxmlformats.org/presentationml/2006/main">
  <p:tag name="PA" val="v5.2.9"/>
</p:tagLst>
</file>

<file path=ppt/tags/tag1813.xml><?xml version="1.0" encoding="utf-8"?>
<p:tagLst xmlns:p="http://schemas.openxmlformats.org/presentationml/2006/main">
  <p:tag name="PA" val="v5.2.9"/>
</p:tagLst>
</file>

<file path=ppt/tags/tag1814.xml><?xml version="1.0" encoding="utf-8"?>
<p:tagLst xmlns:p="http://schemas.openxmlformats.org/presentationml/2006/main">
  <p:tag name="PA" val="v5.2.9"/>
</p:tagLst>
</file>

<file path=ppt/tags/tag1815.xml><?xml version="1.0" encoding="utf-8"?>
<p:tagLst xmlns:p="http://schemas.openxmlformats.org/presentationml/2006/main">
  <p:tag name="PA" val="v5.2.9"/>
</p:tagLst>
</file>

<file path=ppt/tags/tag1816.xml><?xml version="1.0" encoding="utf-8"?>
<p:tagLst xmlns:p="http://schemas.openxmlformats.org/presentationml/2006/main">
  <p:tag name="PA" val="v5.2.9"/>
</p:tagLst>
</file>

<file path=ppt/tags/tag1817.xml><?xml version="1.0" encoding="utf-8"?>
<p:tagLst xmlns:p="http://schemas.openxmlformats.org/presentationml/2006/main">
  <p:tag name="PA" val="v5.2.9"/>
</p:tagLst>
</file>

<file path=ppt/tags/tag1818.xml><?xml version="1.0" encoding="utf-8"?>
<p:tagLst xmlns:p="http://schemas.openxmlformats.org/presentationml/2006/main">
  <p:tag name="PA" val="v5.2.9"/>
</p:tagLst>
</file>

<file path=ppt/tags/tag1819.xml><?xml version="1.0" encoding="utf-8"?>
<p:tagLst xmlns:p="http://schemas.openxmlformats.org/presentationml/2006/main">
  <p:tag name="PA" val="v5.2.9"/>
</p:tagLst>
</file>

<file path=ppt/tags/tag182.xml><?xml version="1.0" encoding="utf-8"?>
<p:tagLst xmlns:p="http://schemas.openxmlformats.org/presentationml/2006/main">
  <p:tag name="PA" val="v5.2.9"/>
</p:tagLst>
</file>

<file path=ppt/tags/tag1820.xml><?xml version="1.0" encoding="utf-8"?>
<p:tagLst xmlns:p="http://schemas.openxmlformats.org/presentationml/2006/main">
  <p:tag name="PA" val="v5.2.9"/>
</p:tagLst>
</file>

<file path=ppt/tags/tag1821.xml><?xml version="1.0" encoding="utf-8"?>
<p:tagLst xmlns:p="http://schemas.openxmlformats.org/presentationml/2006/main">
  <p:tag name="PA" val="v5.2.9"/>
</p:tagLst>
</file>

<file path=ppt/tags/tag1822.xml><?xml version="1.0" encoding="utf-8"?>
<p:tagLst xmlns:p="http://schemas.openxmlformats.org/presentationml/2006/main">
  <p:tag name="PA" val="v5.2.9"/>
</p:tagLst>
</file>

<file path=ppt/tags/tag1823.xml><?xml version="1.0" encoding="utf-8"?>
<p:tagLst xmlns:p="http://schemas.openxmlformats.org/presentationml/2006/main">
  <p:tag name="PA" val="v5.2.9"/>
</p:tagLst>
</file>

<file path=ppt/tags/tag1824.xml><?xml version="1.0" encoding="utf-8"?>
<p:tagLst xmlns:p="http://schemas.openxmlformats.org/presentationml/2006/main">
  <p:tag name="PA" val="v5.2.9"/>
</p:tagLst>
</file>

<file path=ppt/tags/tag1825.xml><?xml version="1.0" encoding="utf-8"?>
<p:tagLst xmlns:p="http://schemas.openxmlformats.org/presentationml/2006/main">
  <p:tag name="PA" val="v5.2.9"/>
</p:tagLst>
</file>

<file path=ppt/tags/tag1826.xml><?xml version="1.0" encoding="utf-8"?>
<p:tagLst xmlns:p="http://schemas.openxmlformats.org/presentationml/2006/main">
  <p:tag name="PA" val="v5.2.9"/>
</p:tagLst>
</file>

<file path=ppt/tags/tag1827.xml><?xml version="1.0" encoding="utf-8"?>
<p:tagLst xmlns:p="http://schemas.openxmlformats.org/presentationml/2006/main">
  <p:tag name="PA" val="v5.2.9"/>
</p:tagLst>
</file>

<file path=ppt/tags/tag1828.xml><?xml version="1.0" encoding="utf-8"?>
<p:tagLst xmlns:p="http://schemas.openxmlformats.org/presentationml/2006/main">
  <p:tag name="PA" val="v5.2.9"/>
</p:tagLst>
</file>

<file path=ppt/tags/tag1829.xml><?xml version="1.0" encoding="utf-8"?>
<p:tagLst xmlns:p="http://schemas.openxmlformats.org/presentationml/2006/main">
  <p:tag name="PA" val="v5.2.9"/>
</p:tagLst>
</file>

<file path=ppt/tags/tag183.xml><?xml version="1.0" encoding="utf-8"?>
<p:tagLst xmlns:p="http://schemas.openxmlformats.org/presentationml/2006/main">
  <p:tag name="PA" val="v5.2.9"/>
</p:tagLst>
</file>

<file path=ppt/tags/tag1830.xml><?xml version="1.0" encoding="utf-8"?>
<p:tagLst xmlns:p="http://schemas.openxmlformats.org/presentationml/2006/main">
  <p:tag name="PA" val="v5.2.9"/>
</p:tagLst>
</file>

<file path=ppt/tags/tag1831.xml><?xml version="1.0" encoding="utf-8"?>
<p:tagLst xmlns:p="http://schemas.openxmlformats.org/presentationml/2006/main">
  <p:tag name="PA" val="v5.2.9"/>
</p:tagLst>
</file>

<file path=ppt/tags/tag1832.xml><?xml version="1.0" encoding="utf-8"?>
<p:tagLst xmlns:p="http://schemas.openxmlformats.org/presentationml/2006/main">
  <p:tag name="PA" val="v5.2.9"/>
</p:tagLst>
</file>

<file path=ppt/tags/tag1833.xml><?xml version="1.0" encoding="utf-8"?>
<p:tagLst xmlns:p="http://schemas.openxmlformats.org/presentationml/2006/main">
  <p:tag name="PA" val="v5.2.9"/>
</p:tagLst>
</file>

<file path=ppt/tags/tag1834.xml><?xml version="1.0" encoding="utf-8"?>
<p:tagLst xmlns:p="http://schemas.openxmlformats.org/presentationml/2006/main">
  <p:tag name="PA" val="v5.2.9"/>
</p:tagLst>
</file>

<file path=ppt/tags/tag1835.xml><?xml version="1.0" encoding="utf-8"?>
<p:tagLst xmlns:p="http://schemas.openxmlformats.org/presentationml/2006/main">
  <p:tag name="PA" val="v5.2.9"/>
</p:tagLst>
</file>

<file path=ppt/tags/tag1836.xml><?xml version="1.0" encoding="utf-8"?>
<p:tagLst xmlns:p="http://schemas.openxmlformats.org/presentationml/2006/main">
  <p:tag name="PA" val="v5.2.9"/>
</p:tagLst>
</file>

<file path=ppt/tags/tag1837.xml><?xml version="1.0" encoding="utf-8"?>
<p:tagLst xmlns:p="http://schemas.openxmlformats.org/presentationml/2006/main">
  <p:tag name="PA" val="v5.2.9"/>
</p:tagLst>
</file>

<file path=ppt/tags/tag1838.xml><?xml version="1.0" encoding="utf-8"?>
<p:tagLst xmlns:p="http://schemas.openxmlformats.org/presentationml/2006/main">
  <p:tag name="PA" val="v5.2.9"/>
</p:tagLst>
</file>

<file path=ppt/tags/tag1839.xml><?xml version="1.0" encoding="utf-8"?>
<p:tagLst xmlns:p="http://schemas.openxmlformats.org/presentationml/2006/main">
  <p:tag name="PA" val="v5.2.9"/>
</p:tagLst>
</file>

<file path=ppt/tags/tag184.xml><?xml version="1.0" encoding="utf-8"?>
<p:tagLst xmlns:p="http://schemas.openxmlformats.org/presentationml/2006/main">
  <p:tag name="PA" val="v5.2.9"/>
</p:tagLst>
</file>

<file path=ppt/tags/tag1840.xml><?xml version="1.0" encoding="utf-8"?>
<p:tagLst xmlns:p="http://schemas.openxmlformats.org/presentationml/2006/main">
  <p:tag name="PA" val="v5.2.9"/>
</p:tagLst>
</file>

<file path=ppt/tags/tag1841.xml><?xml version="1.0" encoding="utf-8"?>
<p:tagLst xmlns:p="http://schemas.openxmlformats.org/presentationml/2006/main">
  <p:tag name="PA" val="v5.2.9"/>
</p:tagLst>
</file>

<file path=ppt/tags/tag1842.xml><?xml version="1.0" encoding="utf-8"?>
<p:tagLst xmlns:p="http://schemas.openxmlformats.org/presentationml/2006/main">
  <p:tag name="PA" val="v5.2.9"/>
</p:tagLst>
</file>

<file path=ppt/tags/tag1843.xml><?xml version="1.0" encoding="utf-8"?>
<p:tagLst xmlns:p="http://schemas.openxmlformats.org/presentationml/2006/main">
  <p:tag name="PA" val="v5.2.9"/>
</p:tagLst>
</file>

<file path=ppt/tags/tag1844.xml><?xml version="1.0" encoding="utf-8"?>
<p:tagLst xmlns:p="http://schemas.openxmlformats.org/presentationml/2006/main">
  <p:tag name="PA" val="v5.2.9"/>
</p:tagLst>
</file>

<file path=ppt/tags/tag1845.xml><?xml version="1.0" encoding="utf-8"?>
<p:tagLst xmlns:p="http://schemas.openxmlformats.org/presentationml/2006/main">
  <p:tag name="PA" val="v5.2.9"/>
</p:tagLst>
</file>

<file path=ppt/tags/tag1846.xml><?xml version="1.0" encoding="utf-8"?>
<p:tagLst xmlns:p="http://schemas.openxmlformats.org/presentationml/2006/main">
  <p:tag name="PA" val="v5.2.9"/>
</p:tagLst>
</file>

<file path=ppt/tags/tag1847.xml><?xml version="1.0" encoding="utf-8"?>
<p:tagLst xmlns:p="http://schemas.openxmlformats.org/presentationml/2006/main">
  <p:tag name="PA" val="v5.2.9"/>
</p:tagLst>
</file>

<file path=ppt/tags/tag1848.xml><?xml version="1.0" encoding="utf-8"?>
<p:tagLst xmlns:p="http://schemas.openxmlformats.org/presentationml/2006/main">
  <p:tag name="PA" val="v5.2.9"/>
</p:tagLst>
</file>

<file path=ppt/tags/tag1849.xml><?xml version="1.0" encoding="utf-8"?>
<p:tagLst xmlns:p="http://schemas.openxmlformats.org/presentationml/2006/main">
  <p:tag name="PA" val="v5.2.9"/>
</p:tagLst>
</file>

<file path=ppt/tags/tag185.xml><?xml version="1.0" encoding="utf-8"?>
<p:tagLst xmlns:p="http://schemas.openxmlformats.org/presentationml/2006/main">
  <p:tag name="PA" val="v5.2.9"/>
</p:tagLst>
</file>

<file path=ppt/tags/tag1850.xml><?xml version="1.0" encoding="utf-8"?>
<p:tagLst xmlns:p="http://schemas.openxmlformats.org/presentationml/2006/main">
  <p:tag name="PA" val="v5.2.9"/>
</p:tagLst>
</file>

<file path=ppt/tags/tag1851.xml><?xml version="1.0" encoding="utf-8"?>
<p:tagLst xmlns:p="http://schemas.openxmlformats.org/presentationml/2006/main">
  <p:tag name="PA" val="v5.2.9"/>
</p:tagLst>
</file>

<file path=ppt/tags/tag1852.xml><?xml version="1.0" encoding="utf-8"?>
<p:tagLst xmlns:p="http://schemas.openxmlformats.org/presentationml/2006/main">
  <p:tag name="PA" val="v5.2.9"/>
</p:tagLst>
</file>

<file path=ppt/tags/tag1853.xml><?xml version="1.0" encoding="utf-8"?>
<p:tagLst xmlns:p="http://schemas.openxmlformats.org/presentationml/2006/main">
  <p:tag name="PA" val="v5.2.9"/>
</p:tagLst>
</file>

<file path=ppt/tags/tag1854.xml><?xml version="1.0" encoding="utf-8"?>
<p:tagLst xmlns:p="http://schemas.openxmlformats.org/presentationml/2006/main">
  <p:tag name="PA" val="v5.2.9"/>
</p:tagLst>
</file>

<file path=ppt/tags/tag1855.xml><?xml version="1.0" encoding="utf-8"?>
<p:tagLst xmlns:p="http://schemas.openxmlformats.org/presentationml/2006/main">
  <p:tag name="PA" val="v5.2.9"/>
</p:tagLst>
</file>

<file path=ppt/tags/tag1856.xml><?xml version="1.0" encoding="utf-8"?>
<p:tagLst xmlns:p="http://schemas.openxmlformats.org/presentationml/2006/main">
  <p:tag name="PA" val="v5.2.9"/>
</p:tagLst>
</file>

<file path=ppt/tags/tag1857.xml><?xml version="1.0" encoding="utf-8"?>
<p:tagLst xmlns:p="http://schemas.openxmlformats.org/presentationml/2006/main">
  <p:tag name="PA" val="v5.2.9"/>
</p:tagLst>
</file>

<file path=ppt/tags/tag1858.xml><?xml version="1.0" encoding="utf-8"?>
<p:tagLst xmlns:p="http://schemas.openxmlformats.org/presentationml/2006/main">
  <p:tag name="PA" val="v5.2.9"/>
</p:tagLst>
</file>

<file path=ppt/tags/tag1859.xml><?xml version="1.0" encoding="utf-8"?>
<p:tagLst xmlns:p="http://schemas.openxmlformats.org/presentationml/2006/main">
  <p:tag name="PA" val="v5.2.9"/>
</p:tagLst>
</file>

<file path=ppt/tags/tag186.xml><?xml version="1.0" encoding="utf-8"?>
<p:tagLst xmlns:p="http://schemas.openxmlformats.org/presentationml/2006/main">
  <p:tag name="PA" val="v5.2.9"/>
</p:tagLst>
</file>

<file path=ppt/tags/tag1860.xml><?xml version="1.0" encoding="utf-8"?>
<p:tagLst xmlns:p="http://schemas.openxmlformats.org/presentationml/2006/main">
  <p:tag name="PA" val="v5.2.9"/>
</p:tagLst>
</file>

<file path=ppt/tags/tag1861.xml><?xml version="1.0" encoding="utf-8"?>
<p:tagLst xmlns:p="http://schemas.openxmlformats.org/presentationml/2006/main">
  <p:tag name="PA" val="v5.2.9"/>
</p:tagLst>
</file>

<file path=ppt/tags/tag1862.xml><?xml version="1.0" encoding="utf-8"?>
<p:tagLst xmlns:p="http://schemas.openxmlformats.org/presentationml/2006/main">
  <p:tag name="PA" val="v5.2.9"/>
</p:tagLst>
</file>

<file path=ppt/tags/tag1863.xml><?xml version="1.0" encoding="utf-8"?>
<p:tagLst xmlns:p="http://schemas.openxmlformats.org/presentationml/2006/main">
  <p:tag name="PA" val="v5.2.9"/>
</p:tagLst>
</file>

<file path=ppt/tags/tag1864.xml><?xml version="1.0" encoding="utf-8"?>
<p:tagLst xmlns:p="http://schemas.openxmlformats.org/presentationml/2006/main">
  <p:tag name="PA" val="v5.2.9"/>
</p:tagLst>
</file>

<file path=ppt/tags/tag1865.xml><?xml version="1.0" encoding="utf-8"?>
<p:tagLst xmlns:p="http://schemas.openxmlformats.org/presentationml/2006/main">
  <p:tag name="PA" val="v5.2.9"/>
</p:tagLst>
</file>

<file path=ppt/tags/tag1866.xml><?xml version="1.0" encoding="utf-8"?>
<p:tagLst xmlns:p="http://schemas.openxmlformats.org/presentationml/2006/main">
  <p:tag name="PA" val="v5.2.9"/>
</p:tagLst>
</file>

<file path=ppt/tags/tag1867.xml><?xml version="1.0" encoding="utf-8"?>
<p:tagLst xmlns:p="http://schemas.openxmlformats.org/presentationml/2006/main">
  <p:tag name="PA" val="v5.2.9"/>
</p:tagLst>
</file>

<file path=ppt/tags/tag1868.xml><?xml version="1.0" encoding="utf-8"?>
<p:tagLst xmlns:p="http://schemas.openxmlformats.org/presentationml/2006/main">
  <p:tag name="PA" val="v5.2.9"/>
</p:tagLst>
</file>

<file path=ppt/tags/tag1869.xml><?xml version="1.0" encoding="utf-8"?>
<p:tagLst xmlns:p="http://schemas.openxmlformats.org/presentationml/2006/main">
  <p:tag name="PA" val="v5.2.9"/>
</p:tagLst>
</file>

<file path=ppt/tags/tag187.xml><?xml version="1.0" encoding="utf-8"?>
<p:tagLst xmlns:p="http://schemas.openxmlformats.org/presentationml/2006/main">
  <p:tag name="PA" val="v5.2.9"/>
</p:tagLst>
</file>

<file path=ppt/tags/tag1870.xml><?xml version="1.0" encoding="utf-8"?>
<p:tagLst xmlns:p="http://schemas.openxmlformats.org/presentationml/2006/main">
  <p:tag name="PA" val="v5.2.9"/>
</p:tagLst>
</file>

<file path=ppt/tags/tag1871.xml><?xml version="1.0" encoding="utf-8"?>
<p:tagLst xmlns:p="http://schemas.openxmlformats.org/presentationml/2006/main">
  <p:tag name="PA" val="v5.2.9"/>
</p:tagLst>
</file>

<file path=ppt/tags/tag1872.xml><?xml version="1.0" encoding="utf-8"?>
<p:tagLst xmlns:p="http://schemas.openxmlformats.org/presentationml/2006/main">
  <p:tag name="PA" val="v5.2.9"/>
</p:tagLst>
</file>

<file path=ppt/tags/tag1873.xml><?xml version="1.0" encoding="utf-8"?>
<p:tagLst xmlns:p="http://schemas.openxmlformats.org/presentationml/2006/main">
  <p:tag name="PA" val="v5.2.9"/>
</p:tagLst>
</file>

<file path=ppt/tags/tag1874.xml><?xml version="1.0" encoding="utf-8"?>
<p:tagLst xmlns:p="http://schemas.openxmlformats.org/presentationml/2006/main">
  <p:tag name="PA" val="v5.2.9"/>
</p:tagLst>
</file>

<file path=ppt/tags/tag1875.xml><?xml version="1.0" encoding="utf-8"?>
<p:tagLst xmlns:p="http://schemas.openxmlformats.org/presentationml/2006/main">
  <p:tag name="PA" val="v5.2.9"/>
</p:tagLst>
</file>

<file path=ppt/tags/tag1876.xml><?xml version="1.0" encoding="utf-8"?>
<p:tagLst xmlns:p="http://schemas.openxmlformats.org/presentationml/2006/main">
  <p:tag name="PA" val="v5.2.9"/>
</p:tagLst>
</file>

<file path=ppt/tags/tag1877.xml><?xml version="1.0" encoding="utf-8"?>
<p:tagLst xmlns:p="http://schemas.openxmlformats.org/presentationml/2006/main">
  <p:tag name="PA" val="v5.2.9"/>
</p:tagLst>
</file>

<file path=ppt/tags/tag1878.xml><?xml version="1.0" encoding="utf-8"?>
<p:tagLst xmlns:p="http://schemas.openxmlformats.org/presentationml/2006/main">
  <p:tag name="PA" val="v5.2.9"/>
</p:tagLst>
</file>

<file path=ppt/tags/tag1879.xml><?xml version="1.0" encoding="utf-8"?>
<p:tagLst xmlns:p="http://schemas.openxmlformats.org/presentationml/2006/main">
  <p:tag name="PA" val="v5.2.9"/>
</p:tagLst>
</file>

<file path=ppt/tags/tag188.xml><?xml version="1.0" encoding="utf-8"?>
<p:tagLst xmlns:p="http://schemas.openxmlformats.org/presentationml/2006/main">
  <p:tag name="PA" val="v5.2.9"/>
</p:tagLst>
</file>

<file path=ppt/tags/tag1880.xml><?xml version="1.0" encoding="utf-8"?>
<p:tagLst xmlns:p="http://schemas.openxmlformats.org/presentationml/2006/main">
  <p:tag name="PA" val="v5.2.9"/>
</p:tagLst>
</file>

<file path=ppt/tags/tag1881.xml><?xml version="1.0" encoding="utf-8"?>
<p:tagLst xmlns:p="http://schemas.openxmlformats.org/presentationml/2006/main">
  <p:tag name="PA" val="v5.2.9"/>
</p:tagLst>
</file>

<file path=ppt/tags/tag1882.xml><?xml version="1.0" encoding="utf-8"?>
<p:tagLst xmlns:p="http://schemas.openxmlformats.org/presentationml/2006/main">
  <p:tag name="PA" val="v5.2.9"/>
</p:tagLst>
</file>

<file path=ppt/tags/tag1883.xml><?xml version="1.0" encoding="utf-8"?>
<p:tagLst xmlns:p="http://schemas.openxmlformats.org/presentationml/2006/main">
  <p:tag name="PA" val="v5.2.9"/>
</p:tagLst>
</file>

<file path=ppt/tags/tag1884.xml><?xml version="1.0" encoding="utf-8"?>
<p:tagLst xmlns:p="http://schemas.openxmlformats.org/presentationml/2006/main">
  <p:tag name="PA" val="v5.2.9"/>
</p:tagLst>
</file>

<file path=ppt/tags/tag1885.xml><?xml version="1.0" encoding="utf-8"?>
<p:tagLst xmlns:p="http://schemas.openxmlformats.org/presentationml/2006/main">
  <p:tag name="PA" val="v5.2.9"/>
</p:tagLst>
</file>

<file path=ppt/tags/tag1886.xml><?xml version="1.0" encoding="utf-8"?>
<p:tagLst xmlns:p="http://schemas.openxmlformats.org/presentationml/2006/main">
  <p:tag name="PA" val="v5.2.9"/>
</p:tagLst>
</file>

<file path=ppt/tags/tag1887.xml><?xml version="1.0" encoding="utf-8"?>
<p:tagLst xmlns:p="http://schemas.openxmlformats.org/presentationml/2006/main">
  <p:tag name="PA" val="v5.2.9"/>
</p:tagLst>
</file>

<file path=ppt/tags/tag1888.xml><?xml version="1.0" encoding="utf-8"?>
<p:tagLst xmlns:p="http://schemas.openxmlformats.org/presentationml/2006/main">
  <p:tag name="PA" val="v5.2.9"/>
</p:tagLst>
</file>

<file path=ppt/tags/tag1889.xml><?xml version="1.0" encoding="utf-8"?>
<p:tagLst xmlns:p="http://schemas.openxmlformats.org/presentationml/2006/main">
  <p:tag name="PA" val="v5.2.9"/>
</p:tagLst>
</file>

<file path=ppt/tags/tag189.xml><?xml version="1.0" encoding="utf-8"?>
<p:tagLst xmlns:p="http://schemas.openxmlformats.org/presentationml/2006/main">
  <p:tag name="PA" val="v5.2.9"/>
</p:tagLst>
</file>

<file path=ppt/tags/tag1890.xml><?xml version="1.0" encoding="utf-8"?>
<p:tagLst xmlns:p="http://schemas.openxmlformats.org/presentationml/2006/main">
  <p:tag name="PA" val="v5.2.9"/>
</p:tagLst>
</file>

<file path=ppt/tags/tag1891.xml><?xml version="1.0" encoding="utf-8"?>
<p:tagLst xmlns:p="http://schemas.openxmlformats.org/presentationml/2006/main">
  <p:tag name="PA" val="v5.2.9"/>
</p:tagLst>
</file>

<file path=ppt/tags/tag1892.xml><?xml version="1.0" encoding="utf-8"?>
<p:tagLst xmlns:p="http://schemas.openxmlformats.org/presentationml/2006/main">
  <p:tag name="PA" val="v5.2.9"/>
</p:tagLst>
</file>

<file path=ppt/tags/tag1893.xml><?xml version="1.0" encoding="utf-8"?>
<p:tagLst xmlns:p="http://schemas.openxmlformats.org/presentationml/2006/main">
  <p:tag name="PA" val="v5.2.9"/>
</p:tagLst>
</file>

<file path=ppt/tags/tag1894.xml><?xml version="1.0" encoding="utf-8"?>
<p:tagLst xmlns:p="http://schemas.openxmlformats.org/presentationml/2006/main">
  <p:tag name="PA" val="v5.2.9"/>
</p:tagLst>
</file>

<file path=ppt/tags/tag1895.xml><?xml version="1.0" encoding="utf-8"?>
<p:tagLst xmlns:p="http://schemas.openxmlformats.org/presentationml/2006/main">
  <p:tag name="PA" val="v5.2.9"/>
</p:tagLst>
</file>

<file path=ppt/tags/tag1896.xml><?xml version="1.0" encoding="utf-8"?>
<p:tagLst xmlns:p="http://schemas.openxmlformats.org/presentationml/2006/main">
  <p:tag name="PA" val="v5.2.9"/>
</p:tagLst>
</file>

<file path=ppt/tags/tag1897.xml><?xml version="1.0" encoding="utf-8"?>
<p:tagLst xmlns:p="http://schemas.openxmlformats.org/presentationml/2006/main">
  <p:tag name="PA" val="v5.2.9"/>
</p:tagLst>
</file>

<file path=ppt/tags/tag1898.xml><?xml version="1.0" encoding="utf-8"?>
<p:tagLst xmlns:p="http://schemas.openxmlformats.org/presentationml/2006/main">
  <p:tag name="PA" val="v5.2.9"/>
</p:tagLst>
</file>

<file path=ppt/tags/tag1899.xml><?xml version="1.0" encoding="utf-8"?>
<p:tagLst xmlns:p="http://schemas.openxmlformats.org/presentationml/2006/main">
  <p:tag name="PA" val="v5.2.9"/>
</p:tagLst>
</file>

<file path=ppt/tags/tag19.xml><?xml version="1.0" encoding="utf-8"?>
<p:tagLst xmlns:p="http://schemas.openxmlformats.org/presentationml/2006/main">
  <p:tag name="PA" val="v5.2.9"/>
</p:tagLst>
</file>

<file path=ppt/tags/tag190.xml><?xml version="1.0" encoding="utf-8"?>
<p:tagLst xmlns:p="http://schemas.openxmlformats.org/presentationml/2006/main">
  <p:tag name="PA" val="v5.2.9"/>
</p:tagLst>
</file>

<file path=ppt/tags/tag1900.xml><?xml version="1.0" encoding="utf-8"?>
<p:tagLst xmlns:p="http://schemas.openxmlformats.org/presentationml/2006/main">
  <p:tag name="PA" val="v5.2.9"/>
</p:tagLst>
</file>

<file path=ppt/tags/tag1901.xml><?xml version="1.0" encoding="utf-8"?>
<p:tagLst xmlns:p="http://schemas.openxmlformats.org/presentationml/2006/main">
  <p:tag name="PA" val="v5.2.9"/>
</p:tagLst>
</file>

<file path=ppt/tags/tag1902.xml><?xml version="1.0" encoding="utf-8"?>
<p:tagLst xmlns:p="http://schemas.openxmlformats.org/presentationml/2006/main">
  <p:tag name="PA" val="v5.2.9"/>
</p:tagLst>
</file>

<file path=ppt/tags/tag1903.xml><?xml version="1.0" encoding="utf-8"?>
<p:tagLst xmlns:p="http://schemas.openxmlformats.org/presentationml/2006/main">
  <p:tag name="PA" val="v5.2.9"/>
</p:tagLst>
</file>

<file path=ppt/tags/tag1904.xml><?xml version="1.0" encoding="utf-8"?>
<p:tagLst xmlns:p="http://schemas.openxmlformats.org/presentationml/2006/main">
  <p:tag name="PA" val="v5.2.9"/>
</p:tagLst>
</file>

<file path=ppt/tags/tag1905.xml><?xml version="1.0" encoding="utf-8"?>
<p:tagLst xmlns:p="http://schemas.openxmlformats.org/presentationml/2006/main">
  <p:tag name="PA" val="v5.2.9"/>
</p:tagLst>
</file>

<file path=ppt/tags/tag1906.xml><?xml version="1.0" encoding="utf-8"?>
<p:tagLst xmlns:p="http://schemas.openxmlformats.org/presentationml/2006/main">
  <p:tag name="PA" val="v5.2.9"/>
</p:tagLst>
</file>

<file path=ppt/tags/tag1907.xml><?xml version="1.0" encoding="utf-8"?>
<p:tagLst xmlns:p="http://schemas.openxmlformats.org/presentationml/2006/main">
  <p:tag name="PA" val="v5.2.9"/>
</p:tagLst>
</file>

<file path=ppt/tags/tag1908.xml><?xml version="1.0" encoding="utf-8"?>
<p:tagLst xmlns:p="http://schemas.openxmlformats.org/presentationml/2006/main">
  <p:tag name="PA" val="v5.2.9"/>
</p:tagLst>
</file>

<file path=ppt/tags/tag1909.xml><?xml version="1.0" encoding="utf-8"?>
<p:tagLst xmlns:p="http://schemas.openxmlformats.org/presentationml/2006/main">
  <p:tag name="PA" val="v5.2.9"/>
</p:tagLst>
</file>

<file path=ppt/tags/tag191.xml><?xml version="1.0" encoding="utf-8"?>
<p:tagLst xmlns:p="http://schemas.openxmlformats.org/presentationml/2006/main">
  <p:tag name="PA" val="v5.2.9"/>
</p:tagLst>
</file>

<file path=ppt/tags/tag1910.xml><?xml version="1.0" encoding="utf-8"?>
<p:tagLst xmlns:p="http://schemas.openxmlformats.org/presentationml/2006/main">
  <p:tag name="PA" val="v5.2.9"/>
</p:tagLst>
</file>

<file path=ppt/tags/tag1911.xml><?xml version="1.0" encoding="utf-8"?>
<p:tagLst xmlns:p="http://schemas.openxmlformats.org/presentationml/2006/main">
  <p:tag name="PA" val="v5.2.9"/>
</p:tagLst>
</file>

<file path=ppt/tags/tag1912.xml><?xml version="1.0" encoding="utf-8"?>
<p:tagLst xmlns:p="http://schemas.openxmlformats.org/presentationml/2006/main">
  <p:tag name="PA" val="v5.2.9"/>
</p:tagLst>
</file>

<file path=ppt/tags/tag1913.xml><?xml version="1.0" encoding="utf-8"?>
<p:tagLst xmlns:p="http://schemas.openxmlformats.org/presentationml/2006/main">
  <p:tag name="PA" val="v5.2.9"/>
</p:tagLst>
</file>

<file path=ppt/tags/tag1914.xml><?xml version="1.0" encoding="utf-8"?>
<p:tagLst xmlns:p="http://schemas.openxmlformats.org/presentationml/2006/main">
  <p:tag name="PA" val="v5.2.9"/>
</p:tagLst>
</file>

<file path=ppt/tags/tag1915.xml><?xml version="1.0" encoding="utf-8"?>
<p:tagLst xmlns:p="http://schemas.openxmlformats.org/presentationml/2006/main">
  <p:tag name="PA" val="v5.2.9"/>
</p:tagLst>
</file>

<file path=ppt/tags/tag1916.xml><?xml version="1.0" encoding="utf-8"?>
<p:tagLst xmlns:p="http://schemas.openxmlformats.org/presentationml/2006/main">
  <p:tag name="PA" val="v5.2.9"/>
</p:tagLst>
</file>

<file path=ppt/tags/tag1917.xml><?xml version="1.0" encoding="utf-8"?>
<p:tagLst xmlns:p="http://schemas.openxmlformats.org/presentationml/2006/main">
  <p:tag name="PA" val="v5.2.9"/>
</p:tagLst>
</file>

<file path=ppt/tags/tag1918.xml><?xml version="1.0" encoding="utf-8"?>
<p:tagLst xmlns:p="http://schemas.openxmlformats.org/presentationml/2006/main">
  <p:tag name="PA" val="v5.2.9"/>
</p:tagLst>
</file>

<file path=ppt/tags/tag1919.xml><?xml version="1.0" encoding="utf-8"?>
<p:tagLst xmlns:p="http://schemas.openxmlformats.org/presentationml/2006/main">
  <p:tag name="PA" val="v5.2.9"/>
</p:tagLst>
</file>

<file path=ppt/tags/tag192.xml><?xml version="1.0" encoding="utf-8"?>
<p:tagLst xmlns:p="http://schemas.openxmlformats.org/presentationml/2006/main">
  <p:tag name="PA" val="v5.2.9"/>
</p:tagLst>
</file>

<file path=ppt/tags/tag1920.xml><?xml version="1.0" encoding="utf-8"?>
<p:tagLst xmlns:p="http://schemas.openxmlformats.org/presentationml/2006/main">
  <p:tag name="PA" val="v5.2.9"/>
</p:tagLst>
</file>

<file path=ppt/tags/tag1921.xml><?xml version="1.0" encoding="utf-8"?>
<p:tagLst xmlns:p="http://schemas.openxmlformats.org/presentationml/2006/main">
  <p:tag name="PA" val="v5.2.9"/>
</p:tagLst>
</file>

<file path=ppt/tags/tag1922.xml><?xml version="1.0" encoding="utf-8"?>
<p:tagLst xmlns:p="http://schemas.openxmlformats.org/presentationml/2006/main">
  <p:tag name="PA" val="v5.2.9"/>
</p:tagLst>
</file>

<file path=ppt/tags/tag1923.xml><?xml version="1.0" encoding="utf-8"?>
<p:tagLst xmlns:p="http://schemas.openxmlformats.org/presentationml/2006/main">
  <p:tag name="PA" val="v5.2.9"/>
</p:tagLst>
</file>

<file path=ppt/tags/tag1924.xml><?xml version="1.0" encoding="utf-8"?>
<p:tagLst xmlns:p="http://schemas.openxmlformats.org/presentationml/2006/main">
  <p:tag name="PA" val="v5.2.9"/>
</p:tagLst>
</file>

<file path=ppt/tags/tag1925.xml><?xml version="1.0" encoding="utf-8"?>
<p:tagLst xmlns:p="http://schemas.openxmlformats.org/presentationml/2006/main">
  <p:tag name="PA" val="v5.2.9"/>
</p:tagLst>
</file>

<file path=ppt/tags/tag1926.xml><?xml version="1.0" encoding="utf-8"?>
<p:tagLst xmlns:p="http://schemas.openxmlformats.org/presentationml/2006/main">
  <p:tag name="PA" val="v5.2.9"/>
</p:tagLst>
</file>

<file path=ppt/tags/tag1927.xml><?xml version="1.0" encoding="utf-8"?>
<p:tagLst xmlns:p="http://schemas.openxmlformats.org/presentationml/2006/main">
  <p:tag name="PA" val="v5.2.9"/>
</p:tagLst>
</file>

<file path=ppt/tags/tag1928.xml><?xml version="1.0" encoding="utf-8"?>
<p:tagLst xmlns:p="http://schemas.openxmlformats.org/presentationml/2006/main">
  <p:tag name="PA" val="v5.2.9"/>
</p:tagLst>
</file>

<file path=ppt/tags/tag1929.xml><?xml version="1.0" encoding="utf-8"?>
<p:tagLst xmlns:p="http://schemas.openxmlformats.org/presentationml/2006/main">
  <p:tag name="PA" val="v5.2.9"/>
</p:tagLst>
</file>

<file path=ppt/tags/tag193.xml><?xml version="1.0" encoding="utf-8"?>
<p:tagLst xmlns:p="http://schemas.openxmlformats.org/presentationml/2006/main">
  <p:tag name="PA" val="v5.2.9"/>
</p:tagLst>
</file>

<file path=ppt/tags/tag1930.xml><?xml version="1.0" encoding="utf-8"?>
<p:tagLst xmlns:p="http://schemas.openxmlformats.org/presentationml/2006/main">
  <p:tag name="PA" val="v5.2.9"/>
</p:tagLst>
</file>

<file path=ppt/tags/tag1931.xml><?xml version="1.0" encoding="utf-8"?>
<p:tagLst xmlns:p="http://schemas.openxmlformats.org/presentationml/2006/main">
  <p:tag name="PA" val="v5.2.9"/>
</p:tagLst>
</file>

<file path=ppt/tags/tag1932.xml><?xml version="1.0" encoding="utf-8"?>
<p:tagLst xmlns:p="http://schemas.openxmlformats.org/presentationml/2006/main">
  <p:tag name="commondata" val="eyJoZGlkIjoiNmYxNmIwNWE2OTM1MDIwYjZjODJhZDI5ODM3YmVlNGMifQ=="/>
</p:tagLst>
</file>

<file path=ppt/tags/tag194.xml><?xml version="1.0" encoding="utf-8"?>
<p:tagLst xmlns:p="http://schemas.openxmlformats.org/presentationml/2006/main">
  <p:tag name="PA" val="v5.2.9"/>
</p:tagLst>
</file>

<file path=ppt/tags/tag195.xml><?xml version="1.0" encoding="utf-8"?>
<p:tagLst xmlns:p="http://schemas.openxmlformats.org/presentationml/2006/main">
  <p:tag name="PA" val="v5.2.9"/>
</p:tagLst>
</file>

<file path=ppt/tags/tag196.xml><?xml version="1.0" encoding="utf-8"?>
<p:tagLst xmlns:p="http://schemas.openxmlformats.org/presentationml/2006/main">
  <p:tag name="PA" val="v5.2.9"/>
</p:tagLst>
</file>

<file path=ppt/tags/tag197.xml><?xml version="1.0" encoding="utf-8"?>
<p:tagLst xmlns:p="http://schemas.openxmlformats.org/presentationml/2006/main">
  <p:tag name="PA" val="v5.2.9"/>
</p:tagLst>
</file>

<file path=ppt/tags/tag198.xml><?xml version="1.0" encoding="utf-8"?>
<p:tagLst xmlns:p="http://schemas.openxmlformats.org/presentationml/2006/main">
  <p:tag name="PA" val="v5.2.9"/>
</p:tagLst>
</file>

<file path=ppt/tags/tag199.xml><?xml version="1.0" encoding="utf-8"?>
<p:tagLst xmlns:p="http://schemas.openxmlformats.org/presentationml/2006/main">
  <p:tag name="PA" val="v5.2.9"/>
</p:tagLst>
</file>

<file path=ppt/tags/tag2.xml><?xml version="1.0" encoding="utf-8"?>
<p:tagLst xmlns:p="http://schemas.openxmlformats.org/presentationml/2006/main">
  <p:tag name="PA" val="v5.2.9"/>
</p:tagLst>
</file>

<file path=ppt/tags/tag20.xml><?xml version="1.0" encoding="utf-8"?>
<p:tagLst xmlns:p="http://schemas.openxmlformats.org/presentationml/2006/main">
  <p:tag name="PA" val="v5.2.9"/>
</p:tagLst>
</file>

<file path=ppt/tags/tag200.xml><?xml version="1.0" encoding="utf-8"?>
<p:tagLst xmlns:p="http://schemas.openxmlformats.org/presentationml/2006/main">
  <p:tag name="PA" val="v5.2.9"/>
</p:tagLst>
</file>

<file path=ppt/tags/tag201.xml><?xml version="1.0" encoding="utf-8"?>
<p:tagLst xmlns:p="http://schemas.openxmlformats.org/presentationml/2006/main">
  <p:tag name="PA" val="v5.2.9"/>
</p:tagLst>
</file>

<file path=ppt/tags/tag202.xml><?xml version="1.0" encoding="utf-8"?>
<p:tagLst xmlns:p="http://schemas.openxmlformats.org/presentationml/2006/main">
  <p:tag name="PA" val="v5.2.9"/>
</p:tagLst>
</file>

<file path=ppt/tags/tag203.xml><?xml version="1.0" encoding="utf-8"?>
<p:tagLst xmlns:p="http://schemas.openxmlformats.org/presentationml/2006/main">
  <p:tag name="PA" val="v5.2.9"/>
</p:tagLst>
</file>

<file path=ppt/tags/tag204.xml><?xml version="1.0" encoding="utf-8"?>
<p:tagLst xmlns:p="http://schemas.openxmlformats.org/presentationml/2006/main">
  <p:tag name="PA" val="v5.2.9"/>
</p:tagLst>
</file>

<file path=ppt/tags/tag205.xml><?xml version="1.0" encoding="utf-8"?>
<p:tagLst xmlns:p="http://schemas.openxmlformats.org/presentationml/2006/main">
  <p:tag name="PA" val="v5.2.9"/>
</p:tagLst>
</file>

<file path=ppt/tags/tag206.xml><?xml version="1.0" encoding="utf-8"?>
<p:tagLst xmlns:p="http://schemas.openxmlformats.org/presentationml/2006/main">
  <p:tag name="PA" val="v5.2.9"/>
</p:tagLst>
</file>

<file path=ppt/tags/tag207.xml><?xml version="1.0" encoding="utf-8"?>
<p:tagLst xmlns:p="http://schemas.openxmlformats.org/presentationml/2006/main">
  <p:tag name="PA" val="v5.2.9"/>
</p:tagLst>
</file>

<file path=ppt/tags/tag208.xml><?xml version="1.0" encoding="utf-8"?>
<p:tagLst xmlns:p="http://schemas.openxmlformats.org/presentationml/2006/main">
  <p:tag name="PA" val="v5.2.9"/>
</p:tagLst>
</file>

<file path=ppt/tags/tag209.xml><?xml version="1.0" encoding="utf-8"?>
<p:tagLst xmlns:p="http://schemas.openxmlformats.org/presentationml/2006/main">
  <p:tag name="PA" val="v5.2.9"/>
</p:tagLst>
</file>

<file path=ppt/tags/tag21.xml><?xml version="1.0" encoding="utf-8"?>
<p:tagLst xmlns:p="http://schemas.openxmlformats.org/presentationml/2006/main">
  <p:tag name="PA" val="v5.2.9"/>
</p:tagLst>
</file>

<file path=ppt/tags/tag210.xml><?xml version="1.0" encoding="utf-8"?>
<p:tagLst xmlns:p="http://schemas.openxmlformats.org/presentationml/2006/main">
  <p:tag name="PA" val="v5.2.9"/>
</p:tagLst>
</file>

<file path=ppt/tags/tag211.xml><?xml version="1.0" encoding="utf-8"?>
<p:tagLst xmlns:p="http://schemas.openxmlformats.org/presentationml/2006/main">
  <p:tag name="PA" val="v5.2.9"/>
</p:tagLst>
</file>

<file path=ppt/tags/tag212.xml><?xml version="1.0" encoding="utf-8"?>
<p:tagLst xmlns:p="http://schemas.openxmlformats.org/presentationml/2006/main">
  <p:tag name="PA" val="v5.2.9"/>
</p:tagLst>
</file>

<file path=ppt/tags/tag213.xml><?xml version="1.0" encoding="utf-8"?>
<p:tagLst xmlns:p="http://schemas.openxmlformats.org/presentationml/2006/main">
  <p:tag name="PA" val="v5.2.9"/>
</p:tagLst>
</file>

<file path=ppt/tags/tag214.xml><?xml version="1.0" encoding="utf-8"?>
<p:tagLst xmlns:p="http://schemas.openxmlformats.org/presentationml/2006/main">
  <p:tag name="PA" val="v5.2.9"/>
</p:tagLst>
</file>

<file path=ppt/tags/tag215.xml><?xml version="1.0" encoding="utf-8"?>
<p:tagLst xmlns:p="http://schemas.openxmlformats.org/presentationml/2006/main">
  <p:tag name="PA" val="v5.2.9"/>
</p:tagLst>
</file>

<file path=ppt/tags/tag216.xml><?xml version="1.0" encoding="utf-8"?>
<p:tagLst xmlns:p="http://schemas.openxmlformats.org/presentationml/2006/main">
  <p:tag name="PA" val="v5.2.9"/>
</p:tagLst>
</file>

<file path=ppt/tags/tag217.xml><?xml version="1.0" encoding="utf-8"?>
<p:tagLst xmlns:p="http://schemas.openxmlformats.org/presentationml/2006/main">
  <p:tag name="PA" val="v5.2.9"/>
</p:tagLst>
</file>

<file path=ppt/tags/tag218.xml><?xml version="1.0" encoding="utf-8"?>
<p:tagLst xmlns:p="http://schemas.openxmlformats.org/presentationml/2006/main">
  <p:tag name="PA" val="v5.2.9"/>
</p:tagLst>
</file>

<file path=ppt/tags/tag219.xml><?xml version="1.0" encoding="utf-8"?>
<p:tagLst xmlns:p="http://schemas.openxmlformats.org/presentationml/2006/main">
  <p:tag name="PA" val="v5.2.9"/>
</p:tagLst>
</file>

<file path=ppt/tags/tag22.xml><?xml version="1.0" encoding="utf-8"?>
<p:tagLst xmlns:p="http://schemas.openxmlformats.org/presentationml/2006/main">
  <p:tag name="PA" val="v5.2.9"/>
</p:tagLst>
</file>

<file path=ppt/tags/tag220.xml><?xml version="1.0" encoding="utf-8"?>
<p:tagLst xmlns:p="http://schemas.openxmlformats.org/presentationml/2006/main">
  <p:tag name="PA" val="v5.2.9"/>
</p:tagLst>
</file>

<file path=ppt/tags/tag221.xml><?xml version="1.0" encoding="utf-8"?>
<p:tagLst xmlns:p="http://schemas.openxmlformats.org/presentationml/2006/main">
  <p:tag name="PA" val="v5.2.9"/>
</p:tagLst>
</file>

<file path=ppt/tags/tag222.xml><?xml version="1.0" encoding="utf-8"?>
<p:tagLst xmlns:p="http://schemas.openxmlformats.org/presentationml/2006/main">
  <p:tag name="PA" val="v5.2.9"/>
</p:tagLst>
</file>

<file path=ppt/tags/tag223.xml><?xml version="1.0" encoding="utf-8"?>
<p:tagLst xmlns:p="http://schemas.openxmlformats.org/presentationml/2006/main">
  <p:tag name="PA" val="v5.2.9"/>
</p:tagLst>
</file>

<file path=ppt/tags/tag224.xml><?xml version="1.0" encoding="utf-8"?>
<p:tagLst xmlns:p="http://schemas.openxmlformats.org/presentationml/2006/main">
  <p:tag name="PA" val="v5.2.9"/>
</p:tagLst>
</file>

<file path=ppt/tags/tag225.xml><?xml version="1.0" encoding="utf-8"?>
<p:tagLst xmlns:p="http://schemas.openxmlformats.org/presentationml/2006/main">
  <p:tag name="PA" val="v5.2.9"/>
</p:tagLst>
</file>

<file path=ppt/tags/tag226.xml><?xml version="1.0" encoding="utf-8"?>
<p:tagLst xmlns:p="http://schemas.openxmlformats.org/presentationml/2006/main">
  <p:tag name="PA" val="v5.2.9"/>
</p:tagLst>
</file>

<file path=ppt/tags/tag227.xml><?xml version="1.0" encoding="utf-8"?>
<p:tagLst xmlns:p="http://schemas.openxmlformats.org/presentationml/2006/main">
  <p:tag name="PA" val="v5.2.9"/>
</p:tagLst>
</file>

<file path=ppt/tags/tag228.xml><?xml version="1.0" encoding="utf-8"?>
<p:tagLst xmlns:p="http://schemas.openxmlformats.org/presentationml/2006/main">
  <p:tag name="PA" val="v5.2.9"/>
</p:tagLst>
</file>

<file path=ppt/tags/tag229.xml><?xml version="1.0" encoding="utf-8"?>
<p:tagLst xmlns:p="http://schemas.openxmlformats.org/presentationml/2006/main">
  <p:tag name="PA" val="v5.2.9"/>
</p:tagLst>
</file>

<file path=ppt/tags/tag23.xml><?xml version="1.0" encoding="utf-8"?>
<p:tagLst xmlns:p="http://schemas.openxmlformats.org/presentationml/2006/main">
  <p:tag name="PA" val="v5.2.9"/>
</p:tagLst>
</file>

<file path=ppt/tags/tag230.xml><?xml version="1.0" encoding="utf-8"?>
<p:tagLst xmlns:p="http://schemas.openxmlformats.org/presentationml/2006/main">
  <p:tag name="PA" val="v5.2.9"/>
</p:tagLst>
</file>

<file path=ppt/tags/tag231.xml><?xml version="1.0" encoding="utf-8"?>
<p:tagLst xmlns:p="http://schemas.openxmlformats.org/presentationml/2006/main">
  <p:tag name="PA" val="v5.2.9"/>
</p:tagLst>
</file>

<file path=ppt/tags/tag232.xml><?xml version="1.0" encoding="utf-8"?>
<p:tagLst xmlns:p="http://schemas.openxmlformats.org/presentationml/2006/main">
  <p:tag name="PA" val="v5.2.9"/>
</p:tagLst>
</file>

<file path=ppt/tags/tag233.xml><?xml version="1.0" encoding="utf-8"?>
<p:tagLst xmlns:p="http://schemas.openxmlformats.org/presentationml/2006/main">
  <p:tag name="PA" val="v5.2.9"/>
</p:tagLst>
</file>

<file path=ppt/tags/tag234.xml><?xml version="1.0" encoding="utf-8"?>
<p:tagLst xmlns:p="http://schemas.openxmlformats.org/presentationml/2006/main">
  <p:tag name="PA" val="v5.2.9"/>
</p:tagLst>
</file>

<file path=ppt/tags/tag235.xml><?xml version="1.0" encoding="utf-8"?>
<p:tagLst xmlns:p="http://schemas.openxmlformats.org/presentationml/2006/main">
  <p:tag name="PA" val="v5.2.9"/>
</p:tagLst>
</file>

<file path=ppt/tags/tag236.xml><?xml version="1.0" encoding="utf-8"?>
<p:tagLst xmlns:p="http://schemas.openxmlformats.org/presentationml/2006/main">
  <p:tag name="PA" val="v5.2.9"/>
</p:tagLst>
</file>

<file path=ppt/tags/tag237.xml><?xml version="1.0" encoding="utf-8"?>
<p:tagLst xmlns:p="http://schemas.openxmlformats.org/presentationml/2006/main">
  <p:tag name="PA" val="v5.2.9"/>
</p:tagLst>
</file>

<file path=ppt/tags/tag238.xml><?xml version="1.0" encoding="utf-8"?>
<p:tagLst xmlns:p="http://schemas.openxmlformats.org/presentationml/2006/main">
  <p:tag name="PA" val="v5.2.9"/>
</p:tagLst>
</file>

<file path=ppt/tags/tag239.xml><?xml version="1.0" encoding="utf-8"?>
<p:tagLst xmlns:p="http://schemas.openxmlformats.org/presentationml/2006/main">
  <p:tag name="PA" val="v5.2.9"/>
</p:tagLst>
</file>

<file path=ppt/tags/tag24.xml><?xml version="1.0" encoding="utf-8"?>
<p:tagLst xmlns:p="http://schemas.openxmlformats.org/presentationml/2006/main">
  <p:tag name="PA" val="v5.2.9"/>
</p:tagLst>
</file>

<file path=ppt/tags/tag240.xml><?xml version="1.0" encoding="utf-8"?>
<p:tagLst xmlns:p="http://schemas.openxmlformats.org/presentationml/2006/main">
  <p:tag name="PA" val="v5.2.9"/>
</p:tagLst>
</file>

<file path=ppt/tags/tag241.xml><?xml version="1.0" encoding="utf-8"?>
<p:tagLst xmlns:p="http://schemas.openxmlformats.org/presentationml/2006/main">
  <p:tag name="PA" val="v5.2.9"/>
</p:tagLst>
</file>

<file path=ppt/tags/tag242.xml><?xml version="1.0" encoding="utf-8"?>
<p:tagLst xmlns:p="http://schemas.openxmlformats.org/presentationml/2006/main">
  <p:tag name="PA" val="v5.2.9"/>
</p:tagLst>
</file>

<file path=ppt/tags/tag243.xml><?xml version="1.0" encoding="utf-8"?>
<p:tagLst xmlns:p="http://schemas.openxmlformats.org/presentationml/2006/main">
  <p:tag name="PA" val="v5.2.9"/>
</p:tagLst>
</file>

<file path=ppt/tags/tag244.xml><?xml version="1.0" encoding="utf-8"?>
<p:tagLst xmlns:p="http://schemas.openxmlformats.org/presentationml/2006/main">
  <p:tag name="PA" val="v5.2.9"/>
</p:tagLst>
</file>

<file path=ppt/tags/tag245.xml><?xml version="1.0" encoding="utf-8"?>
<p:tagLst xmlns:p="http://schemas.openxmlformats.org/presentationml/2006/main">
  <p:tag name="PA" val="v5.2.9"/>
</p:tagLst>
</file>

<file path=ppt/tags/tag246.xml><?xml version="1.0" encoding="utf-8"?>
<p:tagLst xmlns:p="http://schemas.openxmlformats.org/presentationml/2006/main">
  <p:tag name="PA" val="v5.2.9"/>
</p:tagLst>
</file>

<file path=ppt/tags/tag247.xml><?xml version="1.0" encoding="utf-8"?>
<p:tagLst xmlns:p="http://schemas.openxmlformats.org/presentationml/2006/main">
  <p:tag name="PA" val="v5.2.9"/>
</p:tagLst>
</file>

<file path=ppt/tags/tag248.xml><?xml version="1.0" encoding="utf-8"?>
<p:tagLst xmlns:p="http://schemas.openxmlformats.org/presentationml/2006/main">
  <p:tag name="PA" val="v5.2.9"/>
</p:tagLst>
</file>

<file path=ppt/tags/tag249.xml><?xml version="1.0" encoding="utf-8"?>
<p:tagLst xmlns:p="http://schemas.openxmlformats.org/presentationml/2006/main">
  <p:tag name="PA" val="v5.2.9"/>
</p:tagLst>
</file>

<file path=ppt/tags/tag25.xml><?xml version="1.0" encoding="utf-8"?>
<p:tagLst xmlns:p="http://schemas.openxmlformats.org/presentationml/2006/main">
  <p:tag name="PA" val="v5.2.9"/>
</p:tagLst>
</file>

<file path=ppt/tags/tag250.xml><?xml version="1.0" encoding="utf-8"?>
<p:tagLst xmlns:p="http://schemas.openxmlformats.org/presentationml/2006/main">
  <p:tag name="PA" val="v5.2.9"/>
</p:tagLst>
</file>

<file path=ppt/tags/tag251.xml><?xml version="1.0" encoding="utf-8"?>
<p:tagLst xmlns:p="http://schemas.openxmlformats.org/presentationml/2006/main">
  <p:tag name="PA" val="v5.2.9"/>
</p:tagLst>
</file>

<file path=ppt/tags/tag252.xml><?xml version="1.0" encoding="utf-8"?>
<p:tagLst xmlns:p="http://schemas.openxmlformats.org/presentationml/2006/main">
  <p:tag name="PA" val="v5.2.9"/>
</p:tagLst>
</file>

<file path=ppt/tags/tag253.xml><?xml version="1.0" encoding="utf-8"?>
<p:tagLst xmlns:p="http://schemas.openxmlformats.org/presentationml/2006/main">
  <p:tag name="PA" val="v5.2.9"/>
</p:tagLst>
</file>

<file path=ppt/tags/tag254.xml><?xml version="1.0" encoding="utf-8"?>
<p:tagLst xmlns:p="http://schemas.openxmlformats.org/presentationml/2006/main">
  <p:tag name="PA" val="v5.2.9"/>
</p:tagLst>
</file>

<file path=ppt/tags/tag255.xml><?xml version="1.0" encoding="utf-8"?>
<p:tagLst xmlns:p="http://schemas.openxmlformats.org/presentationml/2006/main">
  <p:tag name="PA" val="v5.2.9"/>
</p:tagLst>
</file>

<file path=ppt/tags/tag256.xml><?xml version="1.0" encoding="utf-8"?>
<p:tagLst xmlns:p="http://schemas.openxmlformats.org/presentationml/2006/main">
  <p:tag name="PA" val="v5.2.9"/>
</p:tagLst>
</file>

<file path=ppt/tags/tag257.xml><?xml version="1.0" encoding="utf-8"?>
<p:tagLst xmlns:p="http://schemas.openxmlformats.org/presentationml/2006/main">
  <p:tag name="PA" val="v5.2.9"/>
</p:tagLst>
</file>

<file path=ppt/tags/tag258.xml><?xml version="1.0" encoding="utf-8"?>
<p:tagLst xmlns:p="http://schemas.openxmlformats.org/presentationml/2006/main">
  <p:tag name="PA" val="v5.2.9"/>
</p:tagLst>
</file>

<file path=ppt/tags/tag259.xml><?xml version="1.0" encoding="utf-8"?>
<p:tagLst xmlns:p="http://schemas.openxmlformats.org/presentationml/2006/main">
  <p:tag name="PA" val="v5.2.9"/>
</p:tagLst>
</file>

<file path=ppt/tags/tag26.xml><?xml version="1.0" encoding="utf-8"?>
<p:tagLst xmlns:p="http://schemas.openxmlformats.org/presentationml/2006/main">
  <p:tag name="PA" val="v5.2.9"/>
</p:tagLst>
</file>

<file path=ppt/tags/tag260.xml><?xml version="1.0" encoding="utf-8"?>
<p:tagLst xmlns:p="http://schemas.openxmlformats.org/presentationml/2006/main">
  <p:tag name="PA" val="v5.2.9"/>
</p:tagLst>
</file>

<file path=ppt/tags/tag261.xml><?xml version="1.0" encoding="utf-8"?>
<p:tagLst xmlns:p="http://schemas.openxmlformats.org/presentationml/2006/main">
  <p:tag name="PA" val="v5.2.9"/>
</p:tagLst>
</file>

<file path=ppt/tags/tag262.xml><?xml version="1.0" encoding="utf-8"?>
<p:tagLst xmlns:p="http://schemas.openxmlformats.org/presentationml/2006/main">
  <p:tag name="PA" val="v5.2.9"/>
</p:tagLst>
</file>

<file path=ppt/tags/tag263.xml><?xml version="1.0" encoding="utf-8"?>
<p:tagLst xmlns:p="http://schemas.openxmlformats.org/presentationml/2006/main">
  <p:tag name="PA" val="v5.2.9"/>
</p:tagLst>
</file>

<file path=ppt/tags/tag264.xml><?xml version="1.0" encoding="utf-8"?>
<p:tagLst xmlns:p="http://schemas.openxmlformats.org/presentationml/2006/main">
  <p:tag name="PA" val="v5.2.9"/>
</p:tagLst>
</file>

<file path=ppt/tags/tag265.xml><?xml version="1.0" encoding="utf-8"?>
<p:tagLst xmlns:p="http://schemas.openxmlformats.org/presentationml/2006/main">
  <p:tag name="PA" val="v5.2.9"/>
</p:tagLst>
</file>

<file path=ppt/tags/tag266.xml><?xml version="1.0" encoding="utf-8"?>
<p:tagLst xmlns:p="http://schemas.openxmlformats.org/presentationml/2006/main">
  <p:tag name="PA" val="v5.2.9"/>
</p:tagLst>
</file>

<file path=ppt/tags/tag267.xml><?xml version="1.0" encoding="utf-8"?>
<p:tagLst xmlns:p="http://schemas.openxmlformats.org/presentationml/2006/main">
  <p:tag name="PA" val="v5.2.9"/>
</p:tagLst>
</file>

<file path=ppt/tags/tag268.xml><?xml version="1.0" encoding="utf-8"?>
<p:tagLst xmlns:p="http://schemas.openxmlformats.org/presentationml/2006/main">
  <p:tag name="PA" val="v5.2.9"/>
</p:tagLst>
</file>

<file path=ppt/tags/tag269.xml><?xml version="1.0" encoding="utf-8"?>
<p:tagLst xmlns:p="http://schemas.openxmlformats.org/presentationml/2006/main">
  <p:tag name="PA" val="v5.2.9"/>
</p:tagLst>
</file>

<file path=ppt/tags/tag27.xml><?xml version="1.0" encoding="utf-8"?>
<p:tagLst xmlns:p="http://schemas.openxmlformats.org/presentationml/2006/main">
  <p:tag name="PA" val="v5.2.9"/>
</p:tagLst>
</file>

<file path=ppt/tags/tag270.xml><?xml version="1.0" encoding="utf-8"?>
<p:tagLst xmlns:p="http://schemas.openxmlformats.org/presentationml/2006/main">
  <p:tag name="PA" val="v5.2.9"/>
</p:tagLst>
</file>

<file path=ppt/tags/tag271.xml><?xml version="1.0" encoding="utf-8"?>
<p:tagLst xmlns:p="http://schemas.openxmlformats.org/presentationml/2006/main">
  <p:tag name="PA" val="v5.2.9"/>
</p:tagLst>
</file>

<file path=ppt/tags/tag272.xml><?xml version="1.0" encoding="utf-8"?>
<p:tagLst xmlns:p="http://schemas.openxmlformats.org/presentationml/2006/main">
  <p:tag name="PA" val="v5.2.9"/>
</p:tagLst>
</file>

<file path=ppt/tags/tag273.xml><?xml version="1.0" encoding="utf-8"?>
<p:tagLst xmlns:p="http://schemas.openxmlformats.org/presentationml/2006/main">
  <p:tag name="PA" val="v5.2.9"/>
</p:tagLst>
</file>

<file path=ppt/tags/tag274.xml><?xml version="1.0" encoding="utf-8"?>
<p:tagLst xmlns:p="http://schemas.openxmlformats.org/presentationml/2006/main">
  <p:tag name="PA" val="v5.2.9"/>
</p:tagLst>
</file>

<file path=ppt/tags/tag275.xml><?xml version="1.0" encoding="utf-8"?>
<p:tagLst xmlns:p="http://schemas.openxmlformats.org/presentationml/2006/main">
  <p:tag name="PA" val="v5.2.9"/>
</p:tagLst>
</file>

<file path=ppt/tags/tag276.xml><?xml version="1.0" encoding="utf-8"?>
<p:tagLst xmlns:p="http://schemas.openxmlformats.org/presentationml/2006/main">
  <p:tag name="PA" val="v5.2.9"/>
</p:tagLst>
</file>

<file path=ppt/tags/tag277.xml><?xml version="1.0" encoding="utf-8"?>
<p:tagLst xmlns:p="http://schemas.openxmlformats.org/presentationml/2006/main">
  <p:tag name="PA" val="v5.2.9"/>
</p:tagLst>
</file>

<file path=ppt/tags/tag278.xml><?xml version="1.0" encoding="utf-8"?>
<p:tagLst xmlns:p="http://schemas.openxmlformats.org/presentationml/2006/main">
  <p:tag name="PA" val="v5.2.9"/>
</p:tagLst>
</file>

<file path=ppt/tags/tag279.xml><?xml version="1.0" encoding="utf-8"?>
<p:tagLst xmlns:p="http://schemas.openxmlformats.org/presentationml/2006/main">
  <p:tag name="PA" val="v5.2.9"/>
</p:tagLst>
</file>

<file path=ppt/tags/tag28.xml><?xml version="1.0" encoding="utf-8"?>
<p:tagLst xmlns:p="http://schemas.openxmlformats.org/presentationml/2006/main">
  <p:tag name="PA" val="v5.2.9"/>
</p:tagLst>
</file>

<file path=ppt/tags/tag280.xml><?xml version="1.0" encoding="utf-8"?>
<p:tagLst xmlns:p="http://schemas.openxmlformats.org/presentationml/2006/main">
  <p:tag name="PA" val="v5.2.9"/>
</p:tagLst>
</file>

<file path=ppt/tags/tag281.xml><?xml version="1.0" encoding="utf-8"?>
<p:tagLst xmlns:p="http://schemas.openxmlformats.org/presentationml/2006/main">
  <p:tag name="PA" val="v5.2.9"/>
</p:tagLst>
</file>

<file path=ppt/tags/tag282.xml><?xml version="1.0" encoding="utf-8"?>
<p:tagLst xmlns:p="http://schemas.openxmlformats.org/presentationml/2006/main">
  <p:tag name="PA" val="v5.2.9"/>
</p:tagLst>
</file>

<file path=ppt/tags/tag283.xml><?xml version="1.0" encoding="utf-8"?>
<p:tagLst xmlns:p="http://schemas.openxmlformats.org/presentationml/2006/main">
  <p:tag name="PA" val="v5.2.9"/>
</p:tagLst>
</file>

<file path=ppt/tags/tag284.xml><?xml version="1.0" encoding="utf-8"?>
<p:tagLst xmlns:p="http://schemas.openxmlformats.org/presentationml/2006/main">
  <p:tag name="PA" val="v5.2.9"/>
</p:tagLst>
</file>

<file path=ppt/tags/tag285.xml><?xml version="1.0" encoding="utf-8"?>
<p:tagLst xmlns:p="http://schemas.openxmlformats.org/presentationml/2006/main">
  <p:tag name="PA" val="v5.2.9"/>
</p:tagLst>
</file>

<file path=ppt/tags/tag286.xml><?xml version="1.0" encoding="utf-8"?>
<p:tagLst xmlns:p="http://schemas.openxmlformats.org/presentationml/2006/main">
  <p:tag name="PA" val="v5.2.9"/>
</p:tagLst>
</file>

<file path=ppt/tags/tag287.xml><?xml version="1.0" encoding="utf-8"?>
<p:tagLst xmlns:p="http://schemas.openxmlformats.org/presentationml/2006/main">
  <p:tag name="PA" val="v5.2.9"/>
</p:tagLst>
</file>

<file path=ppt/tags/tag288.xml><?xml version="1.0" encoding="utf-8"?>
<p:tagLst xmlns:p="http://schemas.openxmlformats.org/presentationml/2006/main">
  <p:tag name="PA" val="v5.2.9"/>
</p:tagLst>
</file>

<file path=ppt/tags/tag289.xml><?xml version="1.0" encoding="utf-8"?>
<p:tagLst xmlns:p="http://schemas.openxmlformats.org/presentationml/2006/main">
  <p:tag name="PA" val="v5.2.9"/>
</p:tagLst>
</file>

<file path=ppt/tags/tag29.xml><?xml version="1.0" encoding="utf-8"?>
<p:tagLst xmlns:p="http://schemas.openxmlformats.org/presentationml/2006/main">
  <p:tag name="PA" val="v5.2.9"/>
</p:tagLst>
</file>

<file path=ppt/tags/tag290.xml><?xml version="1.0" encoding="utf-8"?>
<p:tagLst xmlns:p="http://schemas.openxmlformats.org/presentationml/2006/main">
  <p:tag name="PA" val="v5.2.9"/>
</p:tagLst>
</file>

<file path=ppt/tags/tag291.xml><?xml version="1.0" encoding="utf-8"?>
<p:tagLst xmlns:p="http://schemas.openxmlformats.org/presentationml/2006/main">
  <p:tag name="PA" val="v5.2.9"/>
</p:tagLst>
</file>

<file path=ppt/tags/tag292.xml><?xml version="1.0" encoding="utf-8"?>
<p:tagLst xmlns:p="http://schemas.openxmlformats.org/presentationml/2006/main">
  <p:tag name="PA" val="v5.2.9"/>
</p:tagLst>
</file>

<file path=ppt/tags/tag293.xml><?xml version="1.0" encoding="utf-8"?>
<p:tagLst xmlns:p="http://schemas.openxmlformats.org/presentationml/2006/main">
  <p:tag name="PA" val="v5.2.9"/>
</p:tagLst>
</file>

<file path=ppt/tags/tag294.xml><?xml version="1.0" encoding="utf-8"?>
<p:tagLst xmlns:p="http://schemas.openxmlformats.org/presentationml/2006/main">
  <p:tag name="PA" val="v5.2.9"/>
</p:tagLst>
</file>

<file path=ppt/tags/tag295.xml><?xml version="1.0" encoding="utf-8"?>
<p:tagLst xmlns:p="http://schemas.openxmlformats.org/presentationml/2006/main">
  <p:tag name="PA" val="v5.2.9"/>
</p:tagLst>
</file>

<file path=ppt/tags/tag296.xml><?xml version="1.0" encoding="utf-8"?>
<p:tagLst xmlns:p="http://schemas.openxmlformats.org/presentationml/2006/main">
  <p:tag name="PA" val="v5.2.9"/>
</p:tagLst>
</file>

<file path=ppt/tags/tag297.xml><?xml version="1.0" encoding="utf-8"?>
<p:tagLst xmlns:p="http://schemas.openxmlformats.org/presentationml/2006/main">
  <p:tag name="PA" val="v5.2.9"/>
</p:tagLst>
</file>

<file path=ppt/tags/tag298.xml><?xml version="1.0" encoding="utf-8"?>
<p:tagLst xmlns:p="http://schemas.openxmlformats.org/presentationml/2006/main">
  <p:tag name="PA" val="v5.2.9"/>
</p:tagLst>
</file>

<file path=ppt/tags/tag299.xml><?xml version="1.0" encoding="utf-8"?>
<p:tagLst xmlns:p="http://schemas.openxmlformats.org/presentationml/2006/main">
  <p:tag name="PA" val="v5.2.9"/>
</p:tagLst>
</file>

<file path=ppt/tags/tag3.xml><?xml version="1.0" encoding="utf-8"?>
<p:tagLst xmlns:p="http://schemas.openxmlformats.org/presentationml/2006/main">
  <p:tag name="PA" val="v5.2.9"/>
</p:tagLst>
</file>

<file path=ppt/tags/tag30.xml><?xml version="1.0" encoding="utf-8"?>
<p:tagLst xmlns:p="http://schemas.openxmlformats.org/presentationml/2006/main">
  <p:tag name="PA" val="v5.2.9"/>
</p:tagLst>
</file>

<file path=ppt/tags/tag300.xml><?xml version="1.0" encoding="utf-8"?>
<p:tagLst xmlns:p="http://schemas.openxmlformats.org/presentationml/2006/main">
  <p:tag name="PA" val="v5.2.9"/>
</p:tagLst>
</file>

<file path=ppt/tags/tag301.xml><?xml version="1.0" encoding="utf-8"?>
<p:tagLst xmlns:p="http://schemas.openxmlformats.org/presentationml/2006/main">
  <p:tag name="PA" val="v5.2.9"/>
</p:tagLst>
</file>

<file path=ppt/tags/tag302.xml><?xml version="1.0" encoding="utf-8"?>
<p:tagLst xmlns:p="http://schemas.openxmlformats.org/presentationml/2006/main">
  <p:tag name="PA" val="v5.2.9"/>
</p:tagLst>
</file>

<file path=ppt/tags/tag303.xml><?xml version="1.0" encoding="utf-8"?>
<p:tagLst xmlns:p="http://schemas.openxmlformats.org/presentationml/2006/main">
  <p:tag name="PA" val="v5.2.9"/>
</p:tagLst>
</file>

<file path=ppt/tags/tag304.xml><?xml version="1.0" encoding="utf-8"?>
<p:tagLst xmlns:p="http://schemas.openxmlformats.org/presentationml/2006/main">
  <p:tag name="PA" val="v5.2.9"/>
</p:tagLst>
</file>

<file path=ppt/tags/tag305.xml><?xml version="1.0" encoding="utf-8"?>
<p:tagLst xmlns:p="http://schemas.openxmlformats.org/presentationml/2006/main">
  <p:tag name="PA" val="v5.2.9"/>
</p:tagLst>
</file>

<file path=ppt/tags/tag306.xml><?xml version="1.0" encoding="utf-8"?>
<p:tagLst xmlns:p="http://schemas.openxmlformats.org/presentationml/2006/main">
  <p:tag name="PA" val="v5.2.9"/>
</p:tagLst>
</file>

<file path=ppt/tags/tag307.xml><?xml version="1.0" encoding="utf-8"?>
<p:tagLst xmlns:p="http://schemas.openxmlformats.org/presentationml/2006/main">
  <p:tag name="PA" val="v5.2.9"/>
</p:tagLst>
</file>

<file path=ppt/tags/tag308.xml><?xml version="1.0" encoding="utf-8"?>
<p:tagLst xmlns:p="http://schemas.openxmlformats.org/presentationml/2006/main">
  <p:tag name="PA" val="v5.2.9"/>
</p:tagLst>
</file>

<file path=ppt/tags/tag309.xml><?xml version="1.0" encoding="utf-8"?>
<p:tagLst xmlns:p="http://schemas.openxmlformats.org/presentationml/2006/main">
  <p:tag name="PA" val="v5.2.9"/>
</p:tagLst>
</file>

<file path=ppt/tags/tag31.xml><?xml version="1.0" encoding="utf-8"?>
<p:tagLst xmlns:p="http://schemas.openxmlformats.org/presentationml/2006/main">
  <p:tag name="PA" val="v5.2.9"/>
</p:tagLst>
</file>

<file path=ppt/tags/tag310.xml><?xml version="1.0" encoding="utf-8"?>
<p:tagLst xmlns:p="http://schemas.openxmlformats.org/presentationml/2006/main">
  <p:tag name="PA" val="v5.2.9"/>
</p:tagLst>
</file>

<file path=ppt/tags/tag311.xml><?xml version="1.0" encoding="utf-8"?>
<p:tagLst xmlns:p="http://schemas.openxmlformats.org/presentationml/2006/main">
  <p:tag name="PA" val="v5.2.9"/>
</p:tagLst>
</file>

<file path=ppt/tags/tag312.xml><?xml version="1.0" encoding="utf-8"?>
<p:tagLst xmlns:p="http://schemas.openxmlformats.org/presentationml/2006/main">
  <p:tag name="PA" val="v5.2.9"/>
</p:tagLst>
</file>

<file path=ppt/tags/tag313.xml><?xml version="1.0" encoding="utf-8"?>
<p:tagLst xmlns:p="http://schemas.openxmlformats.org/presentationml/2006/main">
  <p:tag name="PA" val="v5.2.9"/>
</p:tagLst>
</file>

<file path=ppt/tags/tag314.xml><?xml version="1.0" encoding="utf-8"?>
<p:tagLst xmlns:p="http://schemas.openxmlformats.org/presentationml/2006/main">
  <p:tag name="PA" val="v5.2.9"/>
</p:tagLst>
</file>

<file path=ppt/tags/tag315.xml><?xml version="1.0" encoding="utf-8"?>
<p:tagLst xmlns:p="http://schemas.openxmlformats.org/presentationml/2006/main">
  <p:tag name="PA" val="v5.2.9"/>
</p:tagLst>
</file>

<file path=ppt/tags/tag316.xml><?xml version="1.0" encoding="utf-8"?>
<p:tagLst xmlns:p="http://schemas.openxmlformats.org/presentationml/2006/main">
  <p:tag name="PA" val="v5.2.9"/>
</p:tagLst>
</file>

<file path=ppt/tags/tag317.xml><?xml version="1.0" encoding="utf-8"?>
<p:tagLst xmlns:p="http://schemas.openxmlformats.org/presentationml/2006/main">
  <p:tag name="PA" val="v5.2.9"/>
</p:tagLst>
</file>

<file path=ppt/tags/tag318.xml><?xml version="1.0" encoding="utf-8"?>
<p:tagLst xmlns:p="http://schemas.openxmlformats.org/presentationml/2006/main">
  <p:tag name="PA" val="v5.2.9"/>
</p:tagLst>
</file>

<file path=ppt/tags/tag319.xml><?xml version="1.0" encoding="utf-8"?>
<p:tagLst xmlns:p="http://schemas.openxmlformats.org/presentationml/2006/main">
  <p:tag name="PA" val="v5.2.9"/>
</p:tagLst>
</file>

<file path=ppt/tags/tag32.xml><?xml version="1.0" encoding="utf-8"?>
<p:tagLst xmlns:p="http://schemas.openxmlformats.org/presentationml/2006/main">
  <p:tag name="PA" val="v5.2.9"/>
</p:tagLst>
</file>

<file path=ppt/tags/tag320.xml><?xml version="1.0" encoding="utf-8"?>
<p:tagLst xmlns:p="http://schemas.openxmlformats.org/presentationml/2006/main">
  <p:tag name="PA" val="v5.2.9"/>
</p:tagLst>
</file>

<file path=ppt/tags/tag321.xml><?xml version="1.0" encoding="utf-8"?>
<p:tagLst xmlns:p="http://schemas.openxmlformats.org/presentationml/2006/main">
  <p:tag name="PA" val="v5.2.9"/>
</p:tagLst>
</file>

<file path=ppt/tags/tag322.xml><?xml version="1.0" encoding="utf-8"?>
<p:tagLst xmlns:p="http://schemas.openxmlformats.org/presentationml/2006/main">
  <p:tag name="PA" val="v5.2.9"/>
</p:tagLst>
</file>

<file path=ppt/tags/tag323.xml><?xml version="1.0" encoding="utf-8"?>
<p:tagLst xmlns:p="http://schemas.openxmlformats.org/presentationml/2006/main">
  <p:tag name="PA" val="v5.2.9"/>
</p:tagLst>
</file>

<file path=ppt/tags/tag324.xml><?xml version="1.0" encoding="utf-8"?>
<p:tagLst xmlns:p="http://schemas.openxmlformats.org/presentationml/2006/main">
  <p:tag name="PA" val="v5.2.9"/>
</p:tagLst>
</file>

<file path=ppt/tags/tag325.xml><?xml version="1.0" encoding="utf-8"?>
<p:tagLst xmlns:p="http://schemas.openxmlformats.org/presentationml/2006/main">
  <p:tag name="PA" val="v5.2.9"/>
</p:tagLst>
</file>

<file path=ppt/tags/tag326.xml><?xml version="1.0" encoding="utf-8"?>
<p:tagLst xmlns:p="http://schemas.openxmlformats.org/presentationml/2006/main">
  <p:tag name="PA" val="v5.2.9"/>
</p:tagLst>
</file>

<file path=ppt/tags/tag327.xml><?xml version="1.0" encoding="utf-8"?>
<p:tagLst xmlns:p="http://schemas.openxmlformats.org/presentationml/2006/main">
  <p:tag name="PA" val="v5.2.9"/>
</p:tagLst>
</file>

<file path=ppt/tags/tag328.xml><?xml version="1.0" encoding="utf-8"?>
<p:tagLst xmlns:p="http://schemas.openxmlformats.org/presentationml/2006/main">
  <p:tag name="PA" val="v5.2.9"/>
</p:tagLst>
</file>

<file path=ppt/tags/tag329.xml><?xml version="1.0" encoding="utf-8"?>
<p:tagLst xmlns:p="http://schemas.openxmlformats.org/presentationml/2006/main">
  <p:tag name="PA" val="v5.2.9"/>
</p:tagLst>
</file>

<file path=ppt/tags/tag33.xml><?xml version="1.0" encoding="utf-8"?>
<p:tagLst xmlns:p="http://schemas.openxmlformats.org/presentationml/2006/main">
  <p:tag name="PA" val="v5.2.9"/>
</p:tagLst>
</file>

<file path=ppt/tags/tag330.xml><?xml version="1.0" encoding="utf-8"?>
<p:tagLst xmlns:p="http://schemas.openxmlformats.org/presentationml/2006/main">
  <p:tag name="PA" val="v5.2.9"/>
</p:tagLst>
</file>

<file path=ppt/tags/tag331.xml><?xml version="1.0" encoding="utf-8"?>
<p:tagLst xmlns:p="http://schemas.openxmlformats.org/presentationml/2006/main">
  <p:tag name="PA" val="v5.2.9"/>
</p:tagLst>
</file>

<file path=ppt/tags/tag332.xml><?xml version="1.0" encoding="utf-8"?>
<p:tagLst xmlns:p="http://schemas.openxmlformats.org/presentationml/2006/main">
  <p:tag name="PA" val="v5.2.9"/>
</p:tagLst>
</file>

<file path=ppt/tags/tag333.xml><?xml version="1.0" encoding="utf-8"?>
<p:tagLst xmlns:p="http://schemas.openxmlformats.org/presentationml/2006/main">
  <p:tag name="PA" val="v5.2.9"/>
</p:tagLst>
</file>

<file path=ppt/tags/tag334.xml><?xml version="1.0" encoding="utf-8"?>
<p:tagLst xmlns:p="http://schemas.openxmlformats.org/presentationml/2006/main">
  <p:tag name="PA" val="v5.2.9"/>
</p:tagLst>
</file>

<file path=ppt/tags/tag335.xml><?xml version="1.0" encoding="utf-8"?>
<p:tagLst xmlns:p="http://schemas.openxmlformats.org/presentationml/2006/main">
  <p:tag name="PA" val="v5.2.9"/>
</p:tagLst>
</file>

<file path=ppt/tags/tag336.xml><?xml version="1.0" encoding="utf-8"?>
<p:tagLst xmlns:p="http://schemas.openxmlformats.org/presentationml/2006/main">
  <p:tag name="PA" val="v5.2.9"/>
</p:tagLst>
</file>

<file path=ppt/tags/tag337.xml><?xml version="1.0" encoding="utf-8"?>
<p:tagLst xmlns:p="http://schemas.openxmlformats.org/presentationml/2006/main">
  <p:tag name="PA" val="v5.2.9"/>
</p:tagLst>
</file>

<file path=ppt/tags/tag338.xml><?xml version="1.0" encoding="utf-8"?>
<p:tagLst xmlns:p="http://schemas.openxmlformats.org/presentationml/2006/main">
  <p:tag name="PA" val="v5.2.9"/>
</p:tagLst>
</file>

<file path=ppt/tags/tag339.xml><?xml version="1.0" encoding="utf-8"?>
<p:tagLst xmlns:p="http://schemas.openxmlformats.org/presentationml/2006/main">
  <p:tag name="PA" val="v5.2.9"/>
</p:tagLst>
</file>

<file path=ppt/tags/tag34.xml><?xml version="1.0" encoding="utf-8"?>
<p:tagLst xmlns:p="http://schemas.openxmlformats.org/presentationml/2006/main">
  <p:tag name="PA" val="v5.2.9"/>
</p:tagLst>
</file>

<file path=ppt/tags/tag340.xml><?xml version="1.0" encoding="utf-8"?>
<p:tagLst xmlns:p="http://schemas.openxmlformats.org/presentationml/2006/main">
  <p:tag name="PA" val="v5.2.9"/>
</p:tagLst>
</file>

<file path=ppt/tags/tag341.xml><?xml version="1.0" encoding="utf-8"?>
<p:tagLst xmlns:p="http://schemas.openxmlformats.org/presentationml/2006/main">
  <p:tag name="PA" val="v5.2.9"/>
</p:tagLst>
</file>

<file path=ppt/tags/tag342.xml><?xml version="1.0" encoding="utf-8"?>
<p:tagLst xmlns:p="http://schemas.openxmlformats.org/presentationml/2006/main">
  <p:tag name="PA" val="v5.2.9"/>
</p:tagLst>
</file>

<file path=ppt/tags/tag343.xml><?xml version="1.0" encoding="utf-8"?>
<p:tagLst xmlns:p="http://schemas.openxmlformats.org/presentationml/2006/main">
  <p:tag name="PA" val="v5.2.9"/>
</p:tagLst>
</file>

<file path=ppt/tags/tag344.xml><?xml version="1.0" encoding="utf-8"?>
<p:tagLst xmlns:p="http://schemas.openxmlformats.org/presentationml/2006/main">
  <p:tag name="PA" val="v5.2.9"/>
</p:tagLst>
</file>

<file path=ppt/tags/tag345.xml><?xml version="1.0" encoding="utf-8"?>
<p:tagLst xmlns:p="http://schemas.openxmlformats.org/presentationml/2006/main">
  <p:tag name="PA" val="v5.2.9"/>
</p:tagLst>
</file>

<file path=ppt/tags/tag346.xml><?xml version="1.0" encoding="utf-8"?>
<p:tagLst xmlns:p="http://schemas.openxmlformats.org/presentationml/2006/main">
  <p:tag name="PA" val="v5.2.9"/>
</p:tagLst>
</file>

<file path=ppt/tags/tag347.xml><?xml version="1.0" encoding="utf-8"?>
<p:tagLst xmlns:p="http://schemas.openxmlformats.org/presentationml/2006/main">
  <p:tag name="PA" val="v5.2.9"/>
</p:tagLst>
</file>

<file path=ppt/tags/tag348.xml><?xml version="1.0" encoding="utf-8"?>
<p:tagLst xmlns:p="http://schemas.openxmlformats.org/presentationml/2006/main">
  <p:tag name="PA" val="v5.2.9"/>
</p:tagLst>
</file>

<file path=ppt/tags/tag349.xml><?xml version="1.0" encoding="utf-8"?>
<p:tagLst xmlns:p="http://schemas.openxmlformats.org/presentationml/2006/main">
  <p:tag name="PA" val="v5.2.9"/>
</p:tagLst>
</file>

<file path=ppt/tags/tag35.xml><?xml version="1.0" encoding="utf-8"?>
<p:tagLst xmlns:p="http://schemas.openxmlformats.org/presentationml/2006/main">
  <p:tag name="PA" val="v5.2.9"/>
</p:tagLst>
</file>

<file path=ppt/tags/tag350.xml><?xml version="1.0" encoding="utf-8"?>
<p:tagLst xmlns:p="http://schemas.openxmlformats.org/presentationml/2006/main">
  <p:tag name="PA" val="v5.2.9"/>
</p:tagLst>
</file>

<file path=ppt/tags/tag351.xml><?xml version="1.0" encoding="utf-8"?>
<p:tagLst xmlns:p="http://schemas.openxmlformats.org/presentationml/2006/main">
  <p:tag name="PA" val="v5.2.9"/>
</p:tagLst>
</file>

<file path=ppt/tags/tag352.xml><?xml version="1.0" encoding="utf-8"?>
<p:tagLst xmlns:p="http://schemas.openxmlformats.org/presentationml/2006/main">
  <p:tag name="PA" val="v5.2.9"/>
</p:tagLst>
</file>

<file path=ppt/tags/tag353.xml><?xml version="1.0" encoding="utf-8"?>
<p:tagLst xmlns:p="http://schemas.openxmlformats.org/presentationml/2006/main">
  <p:tag name="PA" val="v5.2.9"/>
</p:tagLst>
</file>

<file path=ppt/tags/tag354.xml><?xml version="1.0" encoding="utf-8"?>
<p:tagLst xmlns:p="http://schemas.openxmlformats.org/presentationml/2006/main">
  <p:tag name="PA" val="v5.2.9"/>
</p:tagLst>
</file>

<file path=ppt/tags/tag355.xml><?xml version="1.0" encoding="utf-8"?>
<p:tagLst xmlns:p="http://schemas.openxmlformats.org/presentationml/2006/main">
  <p:tag name="PA" val="v5.2.9"/>
</p:tagLst>
</file>

<file path=ppt/tags/tag356.xml><?xml version="1.0" encoding="utf-8"?>
<p:tagLst xmlns:p="http://schemas.openxmlformats.org/presentationml/2006/main">
  <p:tag name="PA" val="v5.2.9"/>
</p:tagLst>
</file>

<file path=ppt/tags/tag357.xml><?xml version="1.0" encoding="utf-8"?>
<p:tagLst xmlns:p="http://schemas.openxmlformats.org/presentationml/2006/main">
  <p:tag name="PA" val="v5.2.9"/>
</p:tagLst>
</file>

<file path=ppt/tags/tag358.xml><?xml version="1.0" encoding="utf-8"?>
<p:tagLst xmlns:p="http://schemas.openxmlformats.org/presentationml/2006/main">
  <p:tag name="PA" val="v5.2.9"/>
</p:tagLst>
</file>

<file path=ppt/tags/tag359.xml><?xml version="1.0" encoding="utf-8"?>
<p:tagLst xmlns:p="http://schemas.openxmlformats.org/presentationml/2006/main">
  <p:tag name="PA" val="v5.2.9"/>
</p:tagLst>
</file>

<file path=ppt/tags/tag36.xml><?xml version="1.0" encoding="utf-8"?>
<p:tagLst xmlns:p="http://schemas.openxmlformats.org/presentationml/2006/main">
  <p:tag name="PA" val="v5.2.9"/>
</p:tagLst>
</file>

<file path=ppt/tags/tag360.xml><?xml version="1.0" encoding="utf-8"?>
<p:tagLst xmlns:p="http://schemas.openxmlformats.org/presentationml/2006/main">
  <p:tag name="PA" val="v5.2.9"/>
</p:tagLst>
</file>

<file path=ppt/tags/tag361.xml><?xml version="1.0" encoding="utf-8"?>
<p:tagLst xmlns:p="http://schemas.openxmlformats.org/presentationml/2006/main">
  <p:tag name="PA" val="v5.2.9"/>
</p:tagLst>
</file>

<file path=ppt/tags/tag362.xml><?xml version="1.0" encoding="utf-8"?>
<p:tagLst xmlns:p="http://schemas.openxmlformats.org/presentationml/2006/main">
  <p:tag name="PA" val="v5.2.9"/>
</p:tagLst>
</file>

<file path=ppt/tags/tag363.xml><?xml version="1.0" encoding="utf-8"?>
<p:tagLst xmlns:p="http://schemas.openxmlformats.org/presentationml/2006/main">
  <p:tag name="PA" val="v5.2.9"/>
</p:tagLst>
</file>

<file path=ppt/tags/tag364.xml><?xml version="1.0" encoding="utf-8"?>
<p:tagLst xmlns:p="http://schemas.openxmlformats.org/presentationml/2006/main">
  <p:tag name="PA" val="v5.2.9"/>
</p:tagLst>
</file>

<file path=ppt/tags/tag365.xml><?xml version="1.0" encoding="utf-8"?>
<p:tagLst xmlns:p="http://schemas.openxmlformats.org/presentationml/2006/main">
  <p:tag name="PA" val="v5.2.9"/>
</p:tagLst>
</file>

<file path=ppt/tags/tag366.xml><?xml version="1.0" encoding="utf-8"?>
<p:tagLst xmlns:p="http://schemas.openxmlformats.org/presentationml/2006/main">
  <p:tag name="PA" val="v5.2.9"/>
</p:tagLst>
</file>

<file path=ppt/tags/tag367.xml><?xml version="1.0" encoding="utf-8"?>
<p:tagLst xmlns:p="http://schemas.openxmlformats.org/presentationml/2006/main">
  <p:tag name="PA" val="v5.2.9"/>
</p:tagLst>
</file>

<file path=ppt/tags/tag368.xml><?xml version="1.0" encoding="utf-8"?>
<p:tagLst xmlns:p="http://schemas.openxmlformats.org/presentationml/2006/main">
  <p:tag name="PA" val="v5.2.9"/>
</p:tagLst>
</file>

<file path=ppt/tags/tag369.xml><?xml version="1.0" encoding="utf-8"?>
<p:tagLst xmlns:p="http://schemas.openxmlformats.org/presentationml/2006/main">
  <p:tag name="PA" val="v5.2.9"/>
</p:tagLst>
</file>

<file path=ppt/tags/tag37.xml><?xml version="1.0" encoding="utf-8"?>
<p:tagLst xmlns:p="http://schemas.openxmlformats.org/presentationml/2006/main">
  <p:tag name="PA" val="v5.2.9"/>
</p:tagLst>
</file>

<file path=ppt/tags/tag370.xml><?xml version="1.0" encoding="utf-8"?>
<p:tagLst xmlns:p="http://schemas.openxmlformats.org/presentationml/2006/main">
  <p:tag name="PA" val="v5.2.9"/>
</p:tagLst>
</file>

<file path=ppt/tags/tag371.xml><?xml version="1.0" encoding="utf-8"?>
<p:tagLst xmlns:p="http://schemas.openxmlformats.org/presentationml/2006/main">
  <p:tag name="PA" val="v5.2.9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PA" val="v5.2.9"/>
</p:tagLst>
</file>

<file path=ppt/tags/tag374.xml><?xml version="1.0" encoding="utf-8"?>
<p:tagLst xmlns:p="http://schemas.openxmlformats.org/presentationml/2006/main">
  <p:tag name="PA" val="v5.2.9"/>
</p:tagLst>
</file>

<file path=ppt/tags/tag375.xml><?xml version="1.0" encoding="utf-8"?>
<p:tagLst xmlns:p="http://schemas.openxmlformats.org/presentationml/2006/main">
  <p:tag name="PA" val="v5.2.9"/>
</p:tagLst>
</file>

<file path=ppt/tags/tag376.xml><?xml version="1.0" encoding="utf-8"?>
<p:tagLst xmlns:p="http://schemas.openxmlformats.org/presentationml/2006/main">
  <p:tag name="PA" val="v5.2.9"/>
</p:tagLst>
</file>

<file path=ppt/tags/tag377.xml><?xml version="1.0" encoding="utf-8"?>
<p:tagLst xmlns:p="http://schemas.openxmlformats.org/presentationml/2006/main">
  <p:tag name="PA" val="v5.2.9"/>
</p:tagLst>
</file>

<file path=ppt/tags/tag378.xml><?xml version="1.0" encoding="utf-8"?>
<p:tagLst xmlns:p="http://schemas.openxmlformats.org/presentationml/2006/main">
  <p:tag name="PA" val="v5.2.9"/>
</p:tagLst>
</file>

<file path=ppt/tags/tag379.xml><?xml version="1.0" encoding="utf-8"?>
<p:tagLst xmlns:p="http://schemas.openxmlformats.org/presentationml/2006/main">
  <p:tag name="PA" val="v5.2.9"/>
</p:tagLst>
</file>

<file path=ppt/tags/tag38.xml><?xml version="1.0" encoding="utf-8"?>
<p:tagLst xmlns:p="http://schemas.openxmlformats.org/presentationml/2006/main">
  <p:tag name="PA" val="v5.2.9"/>
</p:tagLst>
</file>

<file path=ppt/tags/tag380.xml><?xml version="1.0" encoding="utf-8"?>
<p:tagLst xmlns:p="http://schemas.openxmlformats.org/presentationml/2006/main">
  <p:tag name="PA" val="v5.2.9"/>
</p:tagLst>
</file>

<file path=ppt/tags/tag381.xml><?xml version="1.0" encoding="utf-8"?>
<p:tagLst xmlns:p="http://schemas.openxmlformats.org/presentationml/2006/main">
  <p:tag name="PA" val="v5.2.9"/>
</p:tagLst>
</file>

<file path=ppt/tags/tag382.xml><?xml version="1.0" encoding="utf-8"?>
<p:tagLst xmlns:p="http://schemas.openxmlformats.org/presentationml/2006/main">
  <p:tag name="PA" val="v5.2.9"/>
</p:tagLst>
</file>

<file path=ppt/tags/tag383.xml><?xml version="1.0" encoding="utf-8"?>
<p:tagLst xmlns:p="http://schemas.openxmlformats.org/presentationml/2006/main">
  <p:tag name="PA" val="v5.2.9"/>
</p:tagLst>
</file>

<file path=ppt/tags/tag384.xml><?xml version="1.0" encoding="utf-8"?>
<p:tagLst xmlns:p="http://schemas.openxmlformats.org/presentationml/2006/main">
  <p:tag name="PA" val="v5.2.9"/>
</p:tagLst>
</file>

<file path=ppt/tags/tag385.xml><?xml version="1.0" encoding="utf-8"?>
<p:tagLst xmlns:p="http://schemas.openxmlformats.org/presentationml/2006/main">
  <p:tag name="PA" val="v5.2.9"/>
</p:tagLst>
</file>

<file path=ppt/tags/tag386.xml><?xml version="1.0" encoding="utf-8"?>
<p:tagLst xmlns:p="http://schemas.openxmlformats.org/presentationml/2006/main">
  <p:tag name="PA" val="v5.2.9"/>
</p:tagLst>
</file>

<file path=ppt/tags/tag387.xml><?xml version="1.0" encoding="utf-8"?>
<p:tagLst xmlns:p="http://schemas.openxmlformats.org/presentationml/2006/main">
  <p:tag name="PA" val="v5.2.9"/>
</p:tagLst>
</file>

<file path=ppt/tags/tag388.xml><?xml version="1.0" encoding="utf-8"?>
<p:tagLst xmlns:p="http://schemas.openxmlformats.org/presentationml/2006/main">
  <p:tag name="PA" val="v5.2.9"/>
</p:tagLst>
</file>

<file path=ppt/tags/tag389.xml><?xml version="1.0" encoding="utf-8"?>
<p:tagLst xmlns:p="http://schemas.openxmlformats.org/presentationml/2006/main">
  <p:tag name="PA" val="v5.2.9"/>
</p:tagLst>
</file>

<file path=ppt/tags/tag39.xml><?xml version="1.0" encoding="utf-8"?>
<p:tagLst xmlns:p="http://schemas.openxmlformats.org/presentationml/2006/main">
  <p:tag name="PA" val="v5.2.9"/>
</p:tagLst>
</file>

<file path=ppt/tags/tag390.xml><?xml version="1.0" encoding="utf-8"?>
<p:tagLst xmlns:p="http://schemas.openxmlformats.org/presentationml/2006/main">
  <p:tag name="PA" val="v5.2.9"/>
</p:tagLst>
</file>

<file path=ppt/tags/tag391.xml><?xml version="1.0" encoding="utf-8"?>
<p:tagLst xmlns:p="http://schemas.openxmlformats.org/presentationml/2006/main">
  <p:tag name="PA" val="v5.2.9"/>
</p:tagLst>
</file>

<file path=ppt/tags/tag392.xml><?xml version="1.0" encoding="utf-8"?>
<p:tagLst xmlns:p="http://schemas.openxmlformats.org/presentationml/2006/main">
  <p:tag name="PA" val="v5.2.9"/>
</p:tagLst>
</file>

<file path=ppt/tags/tag393.xml><?xml version="1.0" encoding="utf-8"?>
<p:tagLst xmlns:p="http://schemas.openxmlformats.org/presentationml/2006/main">
  <p:tag name="PA" val="v5.2.9"/>
</p:tagLst>
</file>

<file path=ppt/tags/tag394.xml><?xml version="1.0" encoding="utf-8"?>
<p:tagLst xmlns:p="http://schemas.openxmlformats.org/presentationml/2006/main">
  <p:tag name="PA" val="v5.2.9"/>
</p:tagLst>
</file>

<file path=ppt/tags/tag395.xml><?xml version="1.0" encoding="utf-8"?>
<p:tagLst xmlns:p="http://schemas.openxmlformats.org/presentationml/2006/main">
  <p:tag name="PA" val="v5.2.9"/>
</p:tagLst>
</file>

<file path=ppt/tags/tag396.xml><?xml version="1.0" encoding="utf-8"?>
<p:tagLst xmlns:p="http://schemas.openxmlformats.org/presentationml/2006/main">
  <p:tag name="PA" val="v5.2.9"/>
</p:tagLst>
</file>

<file path=ppt/tags/tag397.xml><?xml version="1.0" encoding="utf-8"?>
<p:tagLst xmlns:p="http://schemas.openxmlformats.org/presentationml/2006/main">
  <p:tag name="PA" val="v5.2.9"/>
</p:tagLst>
</file>

<file path=ppt/tags/tag398.xml><?xml version="1.0" encoding="utf-8"?>
<p:tagLst xmlns:p="http://schemas.openxmlformats.org/presentationml/2006/main">
  <p:tag name="PA" val="v5.2.9"/>
</p:tagLst>
</file>

<file path=ppt/tags/tag399.xml><?xml version="1.0" encoding="utf-8"?>
<p:tagLst xmlns:p="http://schemas.openxmlformats.org/presentationml/2006/main">
  <p:tag name="PA" val="v5.2.9"/>
</p:tagLst>
</file>

<file path=ppt/tags/tag4.xml><?xml version="1.0" encoding="utf-8"?>
<p:tagLst xmlns:p="http://schemas.openxmlformats.org/presentationml/2006/main">
  <p:tag name="PA" val="v5.2.9"/>
</p:tagLst>
</file>

<file path=ppt/tags/tag40.xml><?xml version="1.0" encoding="utf-8"?>
<p:tagLst xmlns:p="http://schemas.openxmlformats.org/presentationml/2006/main">
  <p:tag name="PA" val="v5.2.9"/>
</p:tagLst>
</file>

<file path=ppt/tags/tag400.xml><?xml version="1.0" encoding="utf-8"?>
<p:tagLst xmlns:p="http://schemas.openxmlformats.org/presentationml/2006/main">
  <p:tag name="PA" val="v5.2.9"/>
</p:tagLst>
</file>

<file path=ppt/tags/tag401.xml><?xml version="1.0" encoding="utf-8"?>
<p:tagLst xmlns:p="http://schemas.openxmlformats.org/presentationml/2006/main">
  <p:tag name="PA" val="v5.2.9"/>
</p:tagLst>
</file>

<file path=ppt/tags/tag402.xml><?xml version="1.0" encoding="utf-8"?>
<p:tagLst xmlns:p="http://schemas.openxmlformats.org/presentationml/2006/main">
  <p:tag name="PA" val="v5.2.9"/>
</p:tagLst>
</file>

<file path=ppt/tags/tag403.xml><?xml version="1.0" encoding="utf-8"?>
<p:tagLst xmlns:p="http://schemas.openxmlformats.org/presentationml/2006/main">
  <p:tag name="PA" val="v5.2.9"/>
</p:tagLst>
</file>

<file path=ppt/tags/tag404.xml><?xml version="1.0" encoding="utf-8"?>
<p:tagLst xmlns:p="http://schemas.openxmlformats.org/presentationml/2006/main">
  <p:tag name="PA" val="v5.2.9"/>
</p:tagLst>
</file>

<file path=ppt/tags/tag405.xml><?xml version="1.0" encoding="utf-8"?>
<p:tagLst xmlns:p="http://schemas.openxmlformats.org/presentationml/2006/main">
  <p:tag name="PA" val="v5.2.9"/>
</p:tagLst>
</file>

<file path=ppt/tags/tag406.xml><?xml version="1.0" encoding="utf-8"?>
<p:tagLst xmlns:p="http://schemas.openxmlformats.org/presentationml/2006/main">
  <p:tag name="PA" val="v5.2.9"/>
</p:tagLst>
</file>

<file path=ppt/tags/tag407.xml><?xml version="1.0" encoding="utf-8"?>
<p:tagLst xmlns:p="http://schemas.openxmlformats.org/presentationml/2006/main">
  <p:tag name="PA" val="v5.2.9"/>
</p:tagLst>
</file>

<file path=ppt/tags/tag408.xml><?xml version="1.0" encoding="utf-8"?>
<p:tagLst xmlns:p="http://schemas.openxmlformats.org/presentationml/2006/main">
  <p:tag name="PA" val="v5.2.9"/>
</p:tagLst>
</file>

<file path=ppt/tags/tag409.xml><?xml version="1.0" encoding="utf-8"?>
<p:tagLst xmlns:p="http://schemas.openxmlformats.org/presentationml/2006/main">
  <p:tag name="PA" val="v5.2.9"/>
</p:tagLst>
</file>

<file path=ppt/tags/tag41.xml><?xml version="1.0" encoding="utf-8"?>
<p:tagLst xmlns:p="http://schemas.openxmlformats.org/presentationml/2006/main">
  <p:tag name="PA" val="v5.2.9"/>
</p:tagLst>
</file>

<file path=ppt/tags/tag410.xml><?xml version="1.0" encoding="utf-8"?>
<p:tagLst xmlns:p="http://schemas.openxmlformats.org/presentationml/2006/main">
  <p:tag name="PA" val="v5.2.9"/>
</p:tagLst>
</file>

<file path=ppt/tags/tag411.xml><?xml version="1.0" encoding="utf-8"?>
<p:tagLst xmlns:p="http://schemas.openxmlformats.org/presentationml/2006/main">
  <p:tag name="PA" val="v5.2.9"/>
</p:tagLst>
</file>

<file path=ppt/tags/tag412.xml><?xml version="1.0" encoding="utf-8"?>
<p:tagLst xmlns:p="http://schemas.openxmlformats.org/presentationml/2006/main">
  <p:tag name="PA" val="v5.2.9"/>
</p:tagLst>
</file>

<file path=ppt/tags/tag413.xml><?xml version="1.0" encoding="utf-8"?>
<p:tagLst xmlns:p="http://schemas.openxmlformats.org/presentationml/2006/main">
  <p:tag name="PA" val="v5.2.9"/>
</p:tagLst>
</file>

<file path=ppt/tags/tag414.xml><?xml version="1.0" encoding="utf-8"?>
<p:tagLst xmlns:p="http://schemas.openxmlformats.org/presentationml/2006/main">
  <p:tag name="PA" val="v5.2.9"/>
</p:tagLst>
</file>

<file path=ppt/tags/tag415.xml><?xml version="1.0" encoding="utf-8"?>
<p:tagLst xmlns:p="http://schemas.openxmlformats.org/presentationml/2006/main">
  <p:tag name="PA" val="v5.2.9"/>
</p:tagLst>
</file>

<file path=ppt/tags/tag416.xml><?xml version="1.0" encoding="utf-8"?>
<p:tagLst xmlns:p="http://schemas.openxmlformats.org/presentationml/2006/main">
  <p:tag name="PA" val="v5.2.9"/>
</p:tagLst>
</file>

<file path=ppt/tags/tag417.xml><?xml version="1.0" encoding="utf-8"?>
<p:tagLst xmlns:p="http://schemas.openxmlformats.org/presentationml/2006/main">
  <p:tag name="PA" val="v5.2.9"/>
</p:tagLst>
</file>

<file path=ppt/tags/tag418.xml><?xml version="1.0" encoding="utf-8"?>
<p:tagLst xmlns:p="http://schemas.openxmlformats.org/presentationml/2006/main">
  <p:tag name="PA" val="v5.2.9"/>
</p:tagLst>
</file>

<file path=ppt/tags/tag419.xml><?xml version="1.0" encoding="utf-8"?>
<p:tagLst xmlns:p="http://schemas.openxmlformats.org/presentationml/2006/main">
  <p:tag name="PA" val="v5.2.9"/>
</p:tagLst>
</file>

<file path=ppt/tags/tag42.xml><?xml version="1.0" encoding="utf-8"?>
<p:tagLst xmlns:p="http://schemas.openxmlformats.org/presentationml/2006/main">
  <p:tag name="PA" val="v5.2.9"/>
</p:tagLst>
</file>

<file path=ppt/tags/tag420.xml><?xml version="1.0" encoding="utf-8"?>
<p:tagLst xmlns:p="http://schemas.openxmlformats.org/presentationml/2006/main">
  <p:tag name="PA" val="v5.2.9"/>
</p:tagLst>
</file>

<file path=ppt/tags/tag421.xml><?xml version="1.0" encoding="utf-8"?>
<p:tagLst xmlns:p="http://schemas.openxmlformats.org/presentationml/2006/main">
  <p:tag name="PA" val="v5.2.9"/>
</p:tagLst>
</file>

<file path=ppt/tags/tag422.xml><?xml version="1.0" encoding="utf-8"?>
<p:tagLst xmlns:p="http://schemas.openxmlformats.org/presentationml/2006/main">
  <p:tag name="PA" val="v5.2.9"/>
</p:tagLst>
</file>

<file path=ppt/tags/tag423.xml><?xml version="1.0" encoding="utf-8"?>
<p:tagLst xmlns:p="http://schemas.openxmlformats.org/presentationml/2006/main">
  <p:tag name="PA" val="v5.2.9"/>
</p:tagLst>
</file>

<file path=ppt/tags/tag424.xml><?xml version="1.0" encoding="utf-8"?>
<p:tagLst xmlns:p="http://schemas.openxmlformats.org/presentationml/2006/main">
  <p:tag name="PA" val="v5.2.9"/>
</p:tagLst>
</file>

<file path=ppt/tags/tag425.xml><?xml version="1.0" encoding="utf-8"?>
<p:tagLst xmlns:p="http://schemas.openxmlformats.org/presentationml/2006/main">
  <p:tag name="PA" val="v5.2.9"/>
</p:tagLst>
</file>

<file path=ppt/tags/tag426.xml><?xml version="1.0" encoding="utf-8"?>
<p:tagLst xmlns:p="http://schemas.openxmlformats.org/presentationml/2006/main">
  <p:tag name="PA" val="v5.2.9"/>
</p:tagLst>
</file>

<file path=ppt/tags/tag427.xml><?xml version="1.0" encoding="utf-8"?>
<p:tagLst xmlns:p="http://schemas.openxmlformats.org/presentationml/2006/main">
  <p:tag name="PA" val="v5.2.9"/>
</p:tagLst>
</file>

<file path=ppt/tags/tag428.xml><?xml version="1.0" encoding="utf-8"?>
<p:tagLst xmlns:p="http://schemas.openxmlformats.org/presentationml/2006/main">
  <p:tag name="PA" val="v5.2.9"/>
</p:tagLst>
</file>

<file path=ppt/tags/tag429.xml><?xml version="1.0" encoding="utf-8"?>
<p:tagLst xmlns:p="http://schemas.openxmlformats.org/presentationml/2006/main">
  <p:tag name="PA" val="v5.2.9"/>
</p:tagLst>
</file>

<file path=ppt/tags/tag43.xml><?xml version="1.0" encoding="utf-8"?>
<p:tagLst xmlns:p="http://schemas.openxmlformats.org/presentationml/2006/main">
  <p:tag name="PA" val="v5.2.9"/>
</p:tagLst>
</file>

<file path=ppt/tags/tag430.xml><?xml version="1.0" encoding="utf-8"?>
<p:tagLst xmlns:p="http://schemas.openxmlformats.org/presentationml/2006/main">
  <p:tag name="PA" val="v5.2.9"/>
</p:tagLst>
</file>

<file path=ppt/tags/tag431.xml><?xml version="1.0" encoding="utf-8"?>
<p:tagLst xmlns:p="http://schemas.openxmlformats.org/presentationml/2006/main">
  <p:tag name="PA" val="v5.2.9"/>
</p:tagLst>
</file>

<file path=ppt/tags/tag432.xml><?xml version="1.0" encoding="utf-8"?>
<p:tagLst xmlns:p="http://schemas.openxmlformats.org/presentationml/2006/main">
  <p:tag name="PA" val="v5.2.9"/>
</p:tagLst>
</file>

<file path=ppt/tags/tag433.xml><?xml version="1.0" encoding="utf-8"?>
<p:tagLst xmlns:p="http://schemas.openxmlformats.org/presentationml/2006/main">
  <p:tag name="PA" val="v5.2.9"/>
</p:tagLst>
</file>

<file path=ppt/tags/tag434.xml><?xml version="1.0" encoding="utf-8"?>
<p:tagLst xmlns:p="http://schemas.openxmlformats.org/presentationml/2006/main">
  <p:tag name="PA" val="v5.2.9"/>
</p:tagLst>
</file>

<file path=ppt/tags/tag435.xml><?xml version="1.0" encoding="utf-8"?>
<p:tagLst xmlns:p="http://schemas.openxmlformats.org/presentationml/2006/main">
  <p:tag name="PA" val="v5.2.9"/>
</p:tagLst>
</file>

<file path=ppt/tags/tag436.xml><?xml version="1.0" encoding="utf-8"?>
<p:tagLst xmlns:p="http://schemas.openxmlformats.org/presentationml/2006/main">
  <p:tag name="PA" val="v5.2.9"/>
</p:tagLst>
</file>

<file path=ppt/tags/tag437.xml><?xml version="1.0" encoding="utf-8"?>
<p:tagLst xmlns:p="http://schemas.openxmlformats.org/presentationml/2006/main">
  <p:tag name="PA" val="v5.2.9"/>
</p:tagLst>
</file>

<file path=ppt/tags/tag438.xml><?xml version="1.0" encoding="utf-8"?>
<p:tagLst xmlns:p="http://schemas.openxmlformats.org/presentationml/2006/main">
  <p:tag name="PA" val="v5.2.9"/>
</p:tagLst>
</file>

<file path=ppt/tags/tag439.xml><?xml version="1.0" encoding="utf-8"?>
<p:tagLst xmlns:p="http://schemas.openxmlformats.org/presentationml/2006/main">
  <p:tag name="PA" val="v5.2.9"/>
</p:tagLst>
</file>

<file path=ppt/tags/tag44.xml><?xml version="1.0" encoding="utf-8"?>
<p:tagLst xmlns:p="http://schemas.openxmlformats.org/presentationml/2006/main">
  <p:tag name="PA" val="v5.2.9"/>
</p:tagLst>
</file>

<file path=ppt/tags/tag440.xml><?xml version="1.0" encoding="utf-8"?>
<p:tagLst xmlns:p="http://schemas.openxmlformats.org/presentationml/2006/main">
  <p:tag name="PA" val="v5.2.9"/>
</p:tagLst>
</file>

<file path=ppt/tags/tag441.xml><?xml version="1.0" encoding="utf-8"?>
<p:tagLst xmlns:p="http://schemas.openxmlformats.org/presentationml/2006/main">
  <p:tag name="PA" val="v5.2.9"/>
</p:tagLst>
</file>

<file path=ppt/tags/tag442.xml><?xml version="1.0" encoding="utf-8"?>
<p:tagLst xmlns:p="http://schemas.openxmlformats.org/presentationml/2006/main">
  <p:tag name="PA" val="v5.2.9"/>
</p:tagLst>
</file>

<file path=ppt/tags/tag443.xml><?xml version="1.0" encoding="utf-8"?>
<p:tagLst xmlns:p="http://schemas.openxmlformats.org/presentationml/2006/main">
  <p:tag name="PA" val="v5.2.9"/>
</p:tagLst>
</file>

<file path=ppt/tags/tag444.xml><?xml version="1.0" encoding="utf-8"?>
<p:tagLst xmlns:p="http://schemas.openxmlformats.org/presentationml/2006/main">
  <p:tag name="PA" val="v5.2.9"/>
</p:tagLst>
</file>

<file path=ppt/tags/tag445.xml><?xml version="1.0" encoding="utf-8"?>
<p:tagLst xmlns:p="http://schemas.openxmlformats.org/presentationml/2006/main">
  <p:tag name="PA" val="v5.2.9"/>
</p:tagLst>
</file>

<file path=ppt/tags/tag446.xml><?xml version="1.0" encoding="utf-8"?>
<p:tagLst xmlns:p="http://schemas.openxmlformats.org/presentationml/2006/main">
  <p:tag name="PA" val="v5.2.9"/>
</p:tagLst>
</file>

<file path=ppt/tags/tag447.xml><?xml version="1.0" encoding="utf-8"?>
<p:tagLst xmlns:p="http://schemas.openxmlformats.org/presentationml/2006/main">
  <p:tag name="PA" val="v5.2.9"/>
</p:tagLst>
</file>

<file path=ppt/tags/tag448.xml><?xml version="1.0" encoding="utf-8"?>
<p:tagLst xmlns:p="http://schemas.openxmlformats.org/presentationml/2006/main">
  <p:tag name="PA" val="v5.2.9"/>
</p:tagLst>
</file>

<file path=ppt/tags/tag449.xml><?xml version="1.0" encoding="utf-8"?>
<p:tagLst xmlns:p="http://schemas.openxmlformats.org/presentationml/2006/main">
  <p:tag name="PA" val="v5.2.9"/>
</p:tagLst>
</file>

<file path=ppt/tags/tag45.xml><?xml version="1.0" encoding="utf-8"?>
<p:tagLst xmlns:p="http://schemas.openxmlformats.org/presentationml/2006/main">
  <p:tag name="PA" val="v5.2.9"/>
</p:tagLst>
</file>

<file path=ppt/tags/tag450.xml><?xml version="1.0" encoding="utf-8"?>
<p:tagLst xmlns:p="http://schemas.openxmlformats.org/presentationml/2006/main">
  <p:tag name="PA" val="v5.2.9"/>
</p:tagLst>
</file>

<file path=ppt/tags/tag451.xml><?xml version="1.0" encoding="utf-8"?>
<p:tagLst xmlns:p="http://schemas.openxmlformats.org/presentationml/2006/main">
  <p:tag name="PA" val="v5.2.9"/>
</p:tagLst>
</file>

<file path=ppt/tags/tag452.xml><?xml version="1.0" encoding="utf-8"?>
<p:tagLst xmlns:p="http://schemas.openxmlformats.org/presentationml/2006/main">
  <p:tag name="PA" val="v5.2.9"/>
</p:tagLst>
</file>

<file path=ppt/tags/tag453.xml><?xml version="1.0" encoding="utf-8"?>
<p:tagLst xmlns:p="http://schemas.openxmlformats.org/presentationml/2006/main">
  <p:tag name="PA" val="v5.2.9"/>
</p:tagLst>
</file>

<file path=ppt/tags/tag454.xml><?xml version="1.0" encoding="utf-8"?>
<p:tagLst xmlns:p="http://schemas.openxmlformats.org/presentationml/2006/main">
  <p:tag name="PA" val="v5.2.9"/>
</p:tagLst>
</file>

<file path=ppt/tags/tag455.xml><?xml version="1.0" encoding="utf-8"?>
<p:tagLst xmlns:p="http://schemas.openxmlformats.org/presentationml/2006/main">
  <p:tag name="PA" val="v5.2.9"/>
</p:tagLst>
</file>

<file path=ppt/tags/tag456.xml><?xml version="1.0" encoding="utf-8"?>
<p:tagLst xmlns:p="http://schemas.openxmlformats.org/presentationml/2006/main">
  <p:tag name="PA" val="v5.2.9"/>
</p:tagLst>
</file>

<file path=ppt/tags/tag457.xml><?xml version="1.0" encoding="utf-8"?>
<p:tagLst xmlns:p="http://schemas.openxmlformats.org/presentationml/2006/main">
  <p:tag name="PA" val="v5.2.9"/>
</p:tagLst>
</file>

<file path=ppt/tags/tag458.xml><?xml version="1.0" encoding="utf-8"?>
<p:tagLst xmlns:p="http://schemas.openxmlformats.org/presentationml/2006/main">
  <p:tag name="PA" val="v5.2.9"/>
</p:tagLst>
</file>

<file path=ppt/tags/tag459.xml><?xml version="1.0" encoding="utf-8"?>
<p:tagLst xmlns:p="http://schemas.openxmlformats.org/presentationml/2006/main">
  <p:tag name="PA" val="v5.2.9"/>
</p:tagLst>
</file>

<file path=ppt/tags/tag46.xml><?xml version="1.0" encoding="utf-8"?>
<p:tagLst xmlns:p="http://schemas.openxmlformats.org/presentationml/2006/main">
  <p:tag name="PA" val="v5.2.9"/>
</p:tagLst>
</file>

<file path=ppt/tags/tag460.xml><?xml version="1.0" encoding="utf-8"?>
<p:tagLst xmlns:p="http://schemas.openxmlformats.org/presentationml/2006/main">
  <p:tag name="PA" val="v5.2.9"/>
</p:tagLst>
</file>

<file path=ppt/tags/tag461.xml><?xml version="1.0" encoding="utf-8"?>
<p:tagLst xmlns:p="http://schemas.openxmlformats.org/presentationml/2006/main">
  <p:tag name="PA" val="v5.2.9"/>
</p:tagLst>
</file>

<file path=ppt/tags/tag462.xml><?xml version="1.0" encoding="utf-8"?>
<p:tagLst xmlns:p="http://schemas.openxmlformats.org/presentationml/2006/main">
  <p:tag name="PA" val="v5.2.9"/>
</p:tagLst>
</file>

<file path=ppt/tags/tag463.xml><?xml version="1.0" encoding="utf-8"?>
<p:tagLst xmlns:p="http://schemas.openxmlformats.org/presentationml/2006/main">
  <p:tag name="PA" val="v5.2.9"/>
</p:tagLst>
</file>

<file path=ppt/tags/tag464.xml><?xml version="1.0" encoding="utf-8"?>
<p:tagLst xmlns:p="http://schemas.openxmlformats.org/presentationml/2006/main">
  <p:tag name="PA" val="v5.2.9"/>
</p:tagLst>
</file>

<file path=ppt/tags/tag465.xml><?xml version="1.0" encoding="utf-8"?>
<p:tagLst xmlns:p="http://schemas.openxmlformats.org/presentationml/2006/main">
  <p:tag name="PA" val="v5.2.9"/>
</p:tagLst>
</file>

<file path=ppt/tags/tag466.xml><?xml version="1.0" encoding="utf-8"?>
<p:tagLst xmlns:p="http://schemas.openxmlformats.org/presentationml/2006/main">
  <p:tag name="PA" val="v5.2.9"/>
</p:tagLst>
</file>

<file path=ppt/tags/tag467.xml><?xml version="1.0" encoding="utf-8"?>
<p:tagLst xmlns:p="http://schemas.openxmlformats.org/presentationml/2006/main">
  <p:tag name="PA" val="v5.2.9"/>
</p:tagLst>
</file>

<file path=ppt/tags/tag468.xml><?xml version="1.0" encoding="utf-8"?>
<p:tagLst xmlns:p="http://schemas.openxmlformats.org/presentationml/2006/main">
  <p:tag name="PA" val="v5.2.9"/>
</p:tagLst>
</file>

<file path=ppt/tags/tag469.xml><?xml version="1.0" encoding="utf-8"?>
<p:tagLst xmlns:p="http://schemas.openxmlformats.org/presentationml/2006/main">
  <p:tag name="PA" val="v5.2.9"/>
</p:tagLst>
</file>

<file path=ppt/tags/tag47.xml><?xml version="1.0" encoding="utf-8"?>
<p:tagLst xmlns:p="http://schemas.openxmlformats.org/presentationml/2006/main">
  <p:tag name="PA" val="v5.2.9"/>
</p:tagLst>
</file>

<file path=ppt/tags/tag470.xml><?xml version="1.0" encoding="utf-8"?>
<p:tagLst xmlns:p="http://schemas.openxmlformats.org/presentationml/2006/main">
  <p:tag name="PA" val="v5.2.9"/>
</p:tagLst>
</file>

<file path=ppt/tags/tag471.xml><?xml version="1.0" encoding="utf-8"?>
<p:tagLst xmlns:p="http://schemas.openxmlformats.org/presentationml/2006/main">
  <p:tag name="PA" val="v5.2.9"/>
</p:tagLst>
</file>

<file path=ppt/tags/tag472.xml><?xml version="1.0" encoding="utf-8"?>
<p:tagLst xmlns:p="http://schemas.openxmlformats.org/presentationml/2006/main">
  <p:tag name="PA" val="v5.2.9"/>
</p:tagLst>
</file>

<file path=ppt/tags/tag473.xml><?xml version="1.0" encoding="utf-8"?>
<p:tagLst xmlns:p="http://schemas.openxmlformats.org/presentationml/2006/main">
  <p:tag name="PA" val="v5.2.9"/>
</p:tagLst>
</file>

<file path=ppt/tags/tag474.xml><?xml version="1.0" encoding="utf-8"?>
<p:tagLst xmlns:p="http://schemas.openxmlformats.org/presentationml/2006/main">
  <p:tag name="PA" val="v5.2.9"/>
</p:tagLst>
</file>

<file path=ppt/tags/tag475.xml><?xml version="1.0" encoding="utf-8"?>
<p:tagLst xmlns:p="http://schemas.openxmlformats.org/presentationml/2006/main">
  <p:tag name="PA" val="v5.2.9"/>
</p:tagLst>
</file>

<file path=ppt/tags/tag476.xml><?xml version="1.0" encoding="utf-8"?>
<p:tagLst xmlns:p="http://schemas.openxmlformats.org/presentationml/2006/main">
  <p:tag name="PA" val="v5.2.9"/>
</p:tagLst>
</file>

<file path=ppt/tags/tag477.xml><?xml version="1.0" encoding="utf-8"?>
<p:tagLst xmlns:p="http://schemas.openxmlformats.org/presentationml/2006/main">
  <p:tag name="PA" val="v5.2.9"/>
</p:tagLst>
</file>

<file path=ppt/tags/tag478.xml><?xml version="1.0" encoding="utf-8"?>
<p:tagLst xmlns:p="http://schemas.openxmlformats.org/presentationml/2006/main">
  <p:tag name="PA" val="v5.2.9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PA" val="v5.2.9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PA" val="v5.2.9"/>
</p:tagLst>
</file>

<file path=ppt/tags/tag483.xml><?xml version="1.0" encoding="utf-8"?>
<p:tagLst xmlns:p="http://schemas.openxmlformats.org/presentationml/2006/main">
  <p:tag name="PA" val="v5.2.9"/>
</p:tagLst>
</file>

<file path=ppt/tags/tag484.xml><?xml version="1.0" encoding="utf-8"?>
<p:tagLst xmlns:p="http://schemas.openxmlformats.org/presentationml/2006/main">
  <p:tag name="PA" val="v5.2.9"/>
</p:tagLst>
</file>

<file path=ppt/tags/tag485.xml><?xml version="1.0" encoding="utf-8"?>
<p:tagLst xmlns:p="http://schemas.openxmlformats.org/presentationml/2006/main">
  <p:tag name="PA" val="v5.2.9"/>
</p:tagLst>
</file>

<file path=ppt/tags/tag486.xml><?xml version="1.0" encoding="utf-8"?>
<p:tagLst xmlns:p="http://schemas.openxmlformats.org/presentationml/2006/main">
  <p:tag name="PA" val="v5.2.9"/>
</p:tagLst>
</file>

<file path=ppt/tags/tag487.xml><?xml version="1.0" encoding="utf-8"?>
<p:tagLst xmlns:p="http://schemas.openxmlformats.org/presentationml/2006/main">
  <p:tag name="PA" val="v5.2.9"/>
</p:tagLst>
</file>

<file path=ppt/tags/tag488.xml><?xml version="1.0" encoding="utf-8"?>
<p:tagLst xmlns:p="http://schemas.openxmlformats.org/presentationml/2006/main">
  <p:tag name="PA" val="v5.2.9"/>
</p:tagLst>
</file>

<file path=ppt/tags/tag489.xml><?xml version="1.0" encoding="utf-8"?>
<p:tagLst xmlns:p="http://schemas.openxmlformats.org/presentationml/2006/main">
  <p:tag name="PA" val="v5.2.9"/>
</p:tagLst>
</file>

<file path=ppt/tags/tag49.xml><?xml version="1.0" encoding="utf-8"?>
<p:tagLst xmlns:p="http://schemas.openxmlformats.org/presentationml/2006/main">
  <p:tag name="PA" val="v5.2.9"/>
</p:tagLst>
</file>

<file path=ppt/tags/tag490.xml><?xml version="1.0" encoding="utf-8"?>
<p:tagLst xmlns:p="http://schemas.openxmlformats.org/presentationml/2006/main">
  <p:tag name="PA" val="v5.2.9"/>
</p:tagLst>
</file>

<file path=ppt/tags/tag491.xml><?xml version="1.0" encoding="utf-8"?>
<p:tagLst xmlns:p="http://schemas.openxmlformats.org/presentationml/2006/main">
  <p:tag name="PA" val="v5.2.9"/>
</p:tagLst>
</file>

<file path=ppt/tags/tag492.xml><?xml version="1.0" encoding="utf-8"?>
<p:tagLst xmlns:p="http://schemas.openxmlformats.org/presentationml/2006/main">
  <p:tag name="PA" val="v5.2.9"/>
</p:tagLst>
</file>

<file path=ppt/tags/tag493.xml><?xml version="1.0" encoding="utf-8"?>
<p:tagLst xmlns:p="http://schemas.openxmlformats.org/presentationml/2006/main">
  <p:tag name="PA" val="v5.2.9"/>
</p:tagLst>
</file>

<file path=ppt/tags/tag494.xml><?xml version="1.0" encoding="utf-8"?>
<p:tagLst xmlns:p="http://schemas.openxmlformats.org/presentationml/2006/main">
  <p:tag name="PA" val="v5.2.9"/>
</p:tagLst>
</file>

<file path=ppt/tags/tag495.xml><?xml version="1.0" encoding="utf-8"?>
<p:tagLst xmlns:p="http://schemas.openxmlformats.org/presentationml/2006/main">
  <p:tag name="PA" val="v5.2.9"/>
</p:tagLst>
</file>

<file path=ppt/tags/tag496.xml><?xml version="1.0" encoding="utf-8"?>
<p:tagLst xmlns:p="http://schemas.openxmlformats.org/presentationml/2006/main">
  <p:tag name="PA" val="v5.2.9"/>
</p:tagLst>
</file>

<file path=ppt/tags/tag497.xml><?xml version="1.0" encoding="utf-8"?>
<p:tagLst xmlns:p="http://schemas.openxmlformats.org/presentationml/2006/main">
  <p:tag name="PA" val="v5.2.9"/>
</p:tagLst>
</file>

<file path=ppt/tags/tag498.xml><?xml version="1.0" encoding="utf-8"?>
<p:tagLst xmlns:p="http://schemas.openxmlformats.org/presentationml/2006/main">
  <p:tag name="PA" val="v5.2.9"/>
</p:tagLst>
</file>

<file path=ppt/tags/tag499.xml><?xml version="1.0" encoding="utf-8"?>
<p:tagLst xmlns:p="http://schemas.openxmlformats.org/presentationml/2006/main">
  <p:tag name="PA" val="v5.2.9"/>
</p:tagLst>
</file>

<file path=ppt/tags/tag5.xml><?xml version="1.0" encoding="utf-8"?>
<p:tagLst xmlns:p="http://schemas.openxmlformats.org/presentationml/2006/main">
  <p:tag name="PA" val="v5.2.9"/>
</p:tagLst>
</file>

<file path=ppt/tags/tag50.xml><?xml version="1.0" encoding="utf-8"?>
<p:tagLst xmlns:p="http://schemas.openxmlformats.org/presentationml/2006/main">
  <p:tag name="KSO_WM_DIAGRAM_VIRTUALLY_FRAME" val="{&quot;height&quot;:191.11047244094487,&quot;left&quot;:118.8571653543307,&quot;top&quot;:188.7927559055118,&quot;width&quot;:718.4393700787401}"/>
</p:tagLst>
</file>

<file path=ppt/tags/tag500.xml><?xml version="1.0" encoding="utf-8"?>
<p:tagLst xmlns:p="http://schemas.openxmlformats.org/presentationml/2006/main">
  <p:tag name="PA" val="v5.2.9"/>
</p:tagLst>
</file>

<file path=ppt/tags/tag501.xml><?xml version="1.0" encoding="utf-8"?>
<p:tagLst xmlns:p="http://schemas.openxmlformats.org/presentationml/2006/main">
  <p:tag name="PA" val="v5.2.9"/>
</p:tagLst>
</file>

<file path=ppt/tags/tag502.xml><?xml version="1.0" encoding="utf-8"?>
<p:tagLst xmlns:p="http://schemas.openxmlformats.org/presentationml/2006/main">
  <p:tag name="PA" val="v5.2.9"/>
</p:tagLst>
</file>

<file path=ppt/tags/tag503.xml><?xml version="1.0" encoding="utf-8"?>
<p:tagLst xmlns:p="http://schemas.openxmlformats.org/presentationml/2006/main">
  <p:tag name="PA" val="v5.2.9"/>
</p:tagLst>
</file>

<file path=ppt/tags/tag504.xml><?xml version="1.0" encoding="utf-8"?>
<p:tagLst xmlns:p="http://schemas.openxmlformats.org/presentationml/2006/main">
  <p:tag name="PA" val="v5.2.9"/>
</p:tagLst>
</file>

<file path=ppt/tags/tag505.xml><?xml version="1.0" encoding="utf-8"?>
<p:tagLst xmlns:p="http://schemas.openxmlformats.org/presentationml/2006/main">
  <p:tag name="PA" val="v5.2.9"/>
</p:tagLst>
</file>

<file path=ppt/tags/tag506.xml><?xml version="1.0" encoding="utf-8"?>
<p:tagLst xmlns:p="http://schemas.openxmlformats.org/presentationml/2006/main">
  <p:tag name="PA" val="v5.2.9"/>
</p:tagLst>
</file>

<file path=ppt/tags/tag507.xml><?xml version="1.0" encoding="utf-8"?>
<p:tagLst xmlns:p="http://schemas.openxmlformats.org/presentationml/2006/main">
  <p:tag name="PA" val="v5.2.9"/>
</p:tagLst>
</file>

<file path=ppt/tags/tag508.xml><?xml version="1.0" encoding="utf-8"?>
<p:tagLst xmlns:p="http://schemas.openxmlformats.org/presentationml/2006/main">
  <p:tag name="PA" val="v5.2.9"/>
</p:tagLst>
</file>

<file path=ppt/tags/tag509.xml><?xml version="1.0" encoding="utf-8"?>
<p:tagLst xmlns:p="http://schemas.openxmlformats.org/presentationml/2006/main">
  <p:tag name="PA" val="v5.2.9"/>
</p:tagLst>
</file>

<file path=ppt/tags/tag51.xml><?xml version="1.0" encoding="utf-8"?>
<p:tagLst xmlns:p="http://schemas.openxmlformats.org/presentationml/2006/main">
  <p:tag name="KSO_WM_DIAGRAM_VIRTUALLY_FRAME" val="{&quot;height&quot;:191.11047244094487,&quot;left&quot;:118.8571653543307,&quot;top&quot;:188.7927559055118,&quot;width&quot;:718.4393700787401}"/>
</p:tagLst>
</file>

<file path=ppt/tags/tag510.xml><?xml version="1.0" encoding="utf-8"?>
<p:tagLst xmlns:p="http://schemas.openxmlformats.org/presentationml/2006/main">
  <p:tag name="PA" val="v5.2.9"/>
</p:tagLst>
</file>

<file path=ppt/tags/tag511.xml><?xml version="1.0" encoding="utf-8"?>
<p:tagLst xmlns:p="http://schemas.openxmlformats.org/presentationml/2006/main">
  <p:tag name="PA" val="v5.2.9"/>
</p:tagLst>
</file>

<file path=ppt/tags/tag512.xml><?xml version="1.0" encoding="utf-8"?>
<p:tagLst xmlns:p="http://schemas.openxmlformats.org/presentationml/2006/main">
  <p:tag name="PA" val="v5.2.9"/>
</p:tagLst>
</file>

<file path=ppt/tags/tag513.xml><?xml version="1.0" encoding="utf-8"?>
<p:tagLst xmlns:p="http://schemas.openxmlformats.org/presentationml/2006/main">
  <p:tag name="PA" val="v5.2.9"/>
</p:tagLst>
</file>

<file path=ppt/tags/tag514.xml><?xml version="1.0" encoding="utf-8"?>
<p:tagLst xmlns:p="http://schemas.openxmlformats.org/presentationml/2006/main">
  <p:tag name="PA" val="v5.2.9"/>
</p:tagLst>
</file>

<file path=ppt/tags/tag515.xml><?xml version="1.0" encoding="utf-8"?>
<p:tagLst xmlns:p="http://schemas.openxmlformats.org/presentationml/2006/main">
  <p:tag name="PA" val="v5.2.9"/>
</p:tagLst>
</file>

<file path=ppt/tags/tag516.xml><?xml version="1.0" encoding="utf-8"?>
<p:tagLst xmlns:p="http://schemas.openxmlformats.org/presentationml/2006/main">
  <p:tag name="PA" val="v5.2.9"/>
</p:tagLst>
</file>

<file path=ppt/tags/tag517.xml><?xml version="1.0" encoding="utf-8"?>
<p:tagLst xmlns:p="http://schemas.openxmlformats.org/presentationml/2006/main">
  <p:tag name="PA" val="v5.2.9"/>
</p:tagLst>
</file>

<file path=ppt/tags/tag518.xml><?xml version="1.0" encoding="utf-8"?>
<p:tagLst xmlns:p="http://schemas.openxmlformats.org/presentationml/2006/main">
  <p:tag name="PA" val="v5.2.9"/>
</p:tagLst>
</file>

<file path=ppt/tags/tag519.xml><?xml version="1.0" encoding="utf-8"?>
<p:tagLst xmlns:p="http://schemas.openxmlformats.org/presentationml/2006/main">
  <p:tag name="PA" val="v5.2.9"/>
</p:tagLst>
</file>

<file path=ppt/tags/tag52.xml><?xml version="1.0" encoding="utf-8"?>
<p:tagLst xmlns:p="http://schemas.openxmlformats.org/presentationml/2006/main">
  <p:tag name="KSO_WM_DIAGRAM_VIRTUALLY_FRAME" val="{&quot;height&quot;:191.11047244094487,&quot;left&quot;:118.8571653543307,&quot;top&quot;:188.7927559055118,&quot;width&quot;:718.4393700787401}"/>
</p:tagLst>
</file>

<file path=ppt/tags/tag520.xml><?xml version="1.0" encoding="utf-8"?>
<p:tagLst xmlns:p="http://schemas.openxmlformats.org/presentationml/2006/main">
  <p:tag name="PA" val="v5.2.9"/>
</p:tagLst>
</file>

<file path=ppt/tags/tag521.xml><?xml version="1.0" encoding="utf-8"?>
<p:tagLst xmlns:p="http://schemas.openxmlformats.org/presentationml/2006/main">
  <p:tag name="PA" val="v5.2.9"/>
</p:tagLst>
</file>

<file path=ppt/tags/tag522.xml><?xml version="1.0" encoding="utf-8"?>
<p:tagLst xmlns:p="http://schemas.openxmlformats.org/presentationml/2006/main">
  <p:tag name="PA" val="v5.2.9"/>
</p:tagLst>
</file>

<file path=ppt/tags/tag523.xml><?xml version="1.0" encoding="utf-8"?>
<p:tagLst xmlns:p="http://schemas.openxmlformats.org/presentationml/2006/main">
  <p:tag name="PA" val="v5.2.9"/>
</p:tagLst>
</file>

<file path=ppt/tags/tag524.xml><?xml version="1.0" encoding="utf-8"?>
<p:tagLst xmlns:p="http://schemas.openxmlformats.org/presentationml/2006/main">
  <p:tag name="PA" val="v5.2.9"/>
</p:tagLst>
</file>

<file path=ppt/tags/tag525.xml><?xml version="1.0" encoding="utf-8"?>
<p:tagLst xmlns:p="http://schemas.openxmlformats.org/presentationml/2006/main">
  <p:tag name="PA" val="v5.2.9"/>
</p:tagLst>
</file>

<file path=ppt/tags/tag526.xml><?xml version="1.0" encoding="utf-8"?>
<p:tagLst xmlns:p="http://schemas.openxmlformats.org/presentationml/2006/main">
  <p:tag name="PA" val="v5.2.9"/>
</p:tagLst>
</file>

<file path=ppt/tags/tag527.xml><?xml version="1.0" encoding="utf-8"?>
<p:tagLst xmlns:p="http://schemas.openxmlformats.org/presentationml/2006/main">
  <p:tag name="PA" val="v5.2.9"/>
</p:tagLst>
</file>

<file path=ppt/tags/tag528.xml><?xml version="1.0" encoding="utf-8"?>
<p:tagLst xmlns:p="http://schemas.openxmlformats.org/presentationml/2006/main">
  <p:tag name="PA" val="v5.2.9"/>
</p:tagLst>
</file>

<file path=ppt/tags/tag529.xml><?xml version="1.0" encoding="utf-8"?>
<p:tagLst xmlns:p="http://schemas.openxmlformats.org/presentationml/2006/main">
  <p:tag name="PA" val="v5.2.9"/>
</p:tagLst>
</file>

<file path=ppt/tags/tag53.xml><?xml version="1.0" encoding="utf-8"?>
<p:tagLst xmlns:p="http://schemas.openxmlformats.org/presentationml/2006/main">
  <p:tag name="KSO_WM_DIAGRAM_VIRTUALLY_FRAME" val="{&quot;height&quot;:191.11047244094487,&quot;left&quot;:118.8571653543307,&quot;top&quot;:188.7927559055118,&quot;width&quot;:718.4393700787401}"/>
</p:tagLst>
</file>

<file path=ppt/tags/tag530.xml><?xml version="1.0" encoding="utf-8"?>
<p:tagLst xmlns:p="http://schemas.openxmlformats.org/presentationml/2006/main">
  <p:tag name="PA" val="v5.2.9"/>
</p:tagLst>
</file>

<file path=ppt/tags/tag531.xml><?xml version="1.0" encoding="utf-8"?>
<p:tagLst xmlns:p="http://schemas.openxmlformats.org/presentationml/2006/main">
  <p:tag name="PA" val="v5.2.9"/>
</p:tagLst>
</file>

<file path=ppt/tags/tag532.xml><?xml version="1.0" encoding="utf-8"?>
<p:tagLst xmlns:p="http://schemas.openxmlformats.org/presentationml/2006/main">
  <p:tag name="PA" val="v5.2.9"/>
</p:tagLst>
</file>

<file path=ppt/tags/tag533.xml><?xml version="1.0" encoding="utf-8"?>
<p:tagLst xmlns:p="http://schemas.openxmlformats.org/presentationml/2006/main">
  <p:tag name="PA" val="v5.2.9"/>
</p:tagLst>
</file>

<file path=ppt/tags/tag534.xml><?xml version="1.0" encoding="utf-8"?>
<p:tagLst xmlns:p="http://schemas.openxmlformats.org/presentationml/2006/main">
  <p:tag name="PA" val="v5.2.9"/>
</p:tagLst>
</file>

<file path=ppt/tags/tag535.xml><?xml version="1.0" encoding="utf-8"?>
<p:tagLst xmlns:p="http://schemas.openxmlformats.org/presentationml/2006/main">
  <p:tag name="PA" val="v5.2.9"/>
</p:tagLst>
</file>

<file path=ppt/tags/tag536.xml><?xml version="1.0" encoding="utf-8"?>
<p:tagLst xmlns:p="http://schemas.openxmlformats.org/presentationml/2006/main">
  <p:tag name="PA" val="v5.2.9"/>
</p:tagLst>
</file>

<file path=ppt/tags/tag537.xml><?xml version="1.0" encoding="utf-8"?>
<p:tagLst xmlns:p="http://schemas.openxmlformats.org/presentationml/2006/main">
  <p:tag name="PA" val="v5.2.9"/>
</p:tagLst>
</file>

<file path=ppt/tags/tag538.xml><?xml version="1.0" encoding="utf-8"?>
<p:tagLst xmlns:p="http://schemas.openxmlformats.org/presentationml/2006/main">
  <p:tag name="PA" val="v5.2.9"/>
</p:tagLst>
</file>

<file path=ppt/tags/tag539.xml><?xml version="1.0" encoding="utf-8"?>
<p:tagLst xmlns:p="http://schemas.openxmlformats.org/presentationml/2006/main">
  <p:tag name="PA" val="v5.2.9"/>
</p:tagLst>
</file>

<file path=ppt/tags/tag54.xml><?xml version="1.0" encoding="utf-8"?>
<p:tagLst xmlns:p="http://schemas.openxmlformats.org/presentationml/2006/main">
  <p:tag name="KSO_WM_DIAGRAM_VIRTUALLY_FRAME" val="{&quot;height&quot;:191.11047244094487,&quot;left&quot;:118.8571653543307,&quot;top&quot;:188.7927559055118,&quot;width&quot;:718.4393700787401}"/>
</p:tagLst>
</file>

<file path=ppt/tags/tag540.xml><?xml version="1.0" encoding="utf-8"?>
<p:tagLst xmlns:p="http://schemas.openxmlformats.org/presentationml/2006/main">
  <p:tag name="PA" val="v5.2.9"/>
</p:tagLst>
</file>

<file path=ppt/tags/tag541.xml><?xml version="1.0" encoding="utf-8"?>
<p:tagLst xmlns:p="http://schemas.openxmlformats.org/presentationml/2006/main">
  <p:tag name="PA" val="v5.2.9"/>
</p:tagLst>
</file>

<file path=ppt/tags/tag542.xml><?xml version="1.0" encoding="utf-8"?>
<p:tagLst xmlns:p="http://schemas.openxmlformats.org/presentationml/2006/main">
  <p:tag name="PA" val="v5.2.9"/>
</p:tagLst>
</file>

<file path=ppt/tags/tag543.xml><?xml version="1.0" encoding="utf-8"?>
<p:tagLst xmlns:p="http://schemas.openxmlformats.org/presentationml/2006/main">
  <p:tag name="PA" val="v5.2.9"/>
</p:tagLst>
</file>

<file path=ppt/tags/tag544.xml><?xml version="1.0" encoding="utf-8"?>
<p:tagLst xmlns:p="http://schemas.openxmlformats.org/presentationml/2006/main">
  <p:tag name="PA" val="v5.2.9"/>
</p:tagLst>
</file>

<file path=ppt/tags/tag545.xml><?xml version="1.0" encoding="utf-8"?>
<p:tagLst xmlns:p="http://schemas.openxmlformats.org/presentationml/2006/main">
  <p:tag name="PA" val="v5.2.9"/>
</p:tagLst>
</file>

<file path=ppt/tags/tag546.xml><?xml version="1.0" encoding="utf-8"?>
<p:tagLst xmlns:p="http://schemas.openxmlformats.org/presentationml/2006/main">
  <p:tag name="PA" val="v5.2.9"/>
</p:tagLst>
</file>

<file path=ppt/tags/tag547.xml><?xml version="1.0" encoding="utf-8"?>
<p:tagLst xmlns:p="http://schemas.openxmlformats.org/presentationml/2006/main">
  <p:tag name="PA" val="v5.2.9"/>
</p:tagLst>
</file>

<file path=ppt/tags/tag548.xml><?xml version="1.0" encoding="utf-8"?>
<p:tagLst xmlns:p="http://schemas.openxmlformats.org/presentationml/2006/main">
  <p:tag name="PA" val="v5.2.9"/>
</p:tagLst>
</file>

<file path=ppt/tags/tag549.xml><?xml version="1.0" encoding="utf-8"?>
<p:tagLst xmlns:p="http://schemas.openxmlformats.org/presentationml/2006/main">
  <p:tag name="PA" val="v5.2.9"/>
</p:tagLst>
</file>

<file path=ppt/tags/tag55.xml><?xml version="1.0" encoding="utf-8"?>
<p:tagLst xmlns:p="http://schemas.openxmlformats.org/presentationml/2006/main">
  <p:tag name="KSO_WM_DIAGRAM_VIRTUALLY_FRAME" val="{&quot;height&quot;:191.11047244094487,&quot;left&quot;:118.8571653543307,&quot;top&quot;:188.7927559055118,&quot;width&quot;:718.4393700787401}"/>
</p:tagLst>
</file>

<file path=ppt/tags/tag550.xml><?xml version="1.0" encoding="utf-8"?>
<p:tagLst xmlns:p="http://schemas.openxmlformats.org/presentationml/2006/main">
  <p:tag name="PA" val="v5.2.9"/>
</p:tagLst>
</file>

<file path=ppt/tags/tag551.xml><?xml version="1.0" encoding="utf-8"?>
<p:tagLst xmlns:p="http://schemas.openxmlformats.org/presentationml/2006/main">
  <p:tag name="PA" val="v5.2.9"/>
</p:tagLst>
</file>

<file path=ppt/tags/tag552.xml><?xml version="1.0" encoding="utf-8"?>
<p:tagLst xmlns:p="http://schemas.openxmlformats.org/presentationml/2006/main">
  <p:tag name="PA" val="v5.2.9"/>
</p:tagLst>
</file>

<file path=ppt/tags/tag553.xml><?xml version="1.0" encoding="utf-8"?>
<p:tagLst xmlns:p="http://schemas.openxmlformats.org/presentationml/2006/main">
  <p:tag name="PA" val="v5.2.9"/>
</p:tagLst>
</file>

<file path=ppt/tags/tag554.xml><?xml version="1.0" encoding="utf-8"?>
<p:tagLst xmlns:p="http://schemas.openxmlformats.org/presentationml/2006/main">
  <p:tag name="PA" val="v5.2.9"/>
</p:tagLst>
</file>

<file path=ppt/tags/tag555.xml><?xml version="1.0" encoding="utf-8"?>
<p:tagLst xmlns:p="http://schemas.openxmlformats.org/presentationml/2006/main">
  <p:tag name="PA" val="v5.2.9"/>
</p:tagLst>
</file>

<file path=ppt/tags/tag556.xml><?xml version="1.0" encoding="utf-8"?>
<p:tagLst xmlns:p="http://schemas.openxmlformats.org/presentationml/2006/main">
  <p:tag name="PA" val="v5.2.9"/>
</p:tagLst>
</file>

<file path=ppt/tags/tag557.xml><?xml version="1.0" encoding="utf-8"?>
<p:tagLst xmlns:p="http://schemas.openxmlformats.org/presentationml/2006/main">
  <p:tag name="PA" val="v5.2.9"/>
</p:tagLst>
</file>

<file path=ppt/tags/tag558.xml><?xml version="1.0" encoding="utf-8"?>
<p:tagLst xmlns:p="http://schemas.openxmlformats.org/presentationml/2006/main">
  <p:tag name="PA" val="v5.2.9"/>
</p:tagLst>
</file>

<file path=ppt/tags/tag559.xml><?xml version="1.0" encoding="utf-8"?>
<p:tagLst xmlns:p="http://schemas.openxmlformats.org/presentationml/2006/main">
  <p:tag name="PA" val="v5.2.9"/>
</p:tagLst>
</file>

<file path=ppt/tags/tag56.xml><?xml version="1.0" encoding="utf-8"?>
<p:tagLst xmlns:p="http://schemas.openxmlformats.org/presentationml/2006/main">
  <p:tag name="KSO_WM_DIAGRAM_VIRTUALLY_FRAME" val="{&quot;height&quot;:191.11047244094487,&quot;left&quot;:118.8571653543307,&quot;top&quot;:188.7927559055118,&quot;width&quot;:718.4393700787401}"/>
</p:tagLst>
</file>

<file path=ppt/tags/tag560.xml><?xml version="1.0" encoding="utf-8"?>
<p:tagLst xmlns:p="http://schemas.openxmlformats.org/presentationml/2006/main">
  <p:tag name="PA" val="v5.2.9"/>
</p:tagLst>
</file>

<file path=ppt/tags/tag561.xml><?xml version="1.0" encoding="utf-8"?>
<p:tagLst xmlns:p="http://schemas.openxmlformats.org/presentationml/2006/main">
  <p:tag name="PA" val="v5.2.9"/>
</p:tagLst>
</file>

<file path=ppt/tags/tag562.xml><?xml version="1.0" encoding="utf-8"?>
<p:tagLst xmlns:p="http://schemas.openxmlformats.org/presentationml/2006/main">
  <p:tag name="PA" val="v5.2.9"/>
</p:tagLst>
</file>

<file path=ppt/tags/tag563.xml><?xml version="1.0" encoding="utf-8"?>
<p:tagLst xmlns:p="http://schemas.openxmlformats.org/presentationml/2006/main">
  <p:tag name="PA" val="v5.2.9"/>
</p:tagLst>
</file>

<file path=ppt/tags/tag564.xml><?xml version="1.0" encoding="utf-8"?>
<p:tagLst xmlns:p="http://schemas.openxmlformats.org/presentationml/2006/main">
  <p:tag name="PA" val="v5.2.9"/>
</p:tagLst>
</file>

<file path=ppt/tags/tag565.xml><?xml version="1.0" encoding="utf-8"?>
<p:tagLst xmlns:p="http://schemas.openxmlformats.org/presentationml/2006/main">
  <p:tag name="PA" val="v5.2.9"/>
</p:tagLst>
</file>

<file path=ppt/tags/tag566.xml><?xml version="1.0" encoding="utf-8"?>
<p:tagLst xmlns:p="http://schemas.openxmlformats.org/presentationml/2006/main">
  <p:tag name="PA" val="v5.2.9"/>
</p:tagLst>
</file>

<file path=ppt/tags/tag567.xml><?xml version="1.0" encoding="utf-8"?>
<p:tagLst xmlns:p="http://schemas.openxmlformats.org/presentationml/2006/main">
  <p:tag name="PA" val="v5.2.9"/>
</p:tagLst>
</file>

<file path=ppt/tags/tag568.xml><?xml version="1.0" encoding="utf-8"?>
<p:tagLst xmlns:p="http://schemas.openxmlformats.org/presentationml/2006/main">
  <p:tag name="PA" val="v5.2.9"/>
</p:tagLst>
</file>

<file path=ppt/tags/tag569.xml><?xml version="1.0" encoding="utf-8"?>
<p:tagLst xmlns:p="http://schemas.openxmlformats.org/presentationml/2006/main">
  <p:tag name="PA" val="v5.2.9"/>
</p:tagLst>
</file>

<file path=ppt/tags/tag57.xml><?xml version="1.0" encoding="utf-8"?>
<p:tagLst xmlns:p="http://schemas.openxmlformats.org/presentationml/2006/main">
  <p:tag name="KSO_WM_DIAGRAM_VIRTUALLY_FRAME" val="{&quot;height&quot;:191.11047244094487,&quot;left&quot;:118.8571653543307,&quot;top&quot;:188.7927559055118,&quot;width&quot;:718.4393700787401}"/>
</p:tagLst>
</file>

<file path=ppt/tags/tag570.xml><?xml version="1.0" encoding="utf-8"?>
<p:tagLst xmlns:p="http://schemas.openxmlformats.org/presentationml/2006/main">
  <p:tag name="PA" val="v5.2.9"/>
</p:tagLst>
</file>

<file path=ppt/tags/tag571.xml><?xml version="1.0" encoding="utf-8"?>
<p:tagLst xmlns:p="http://schemas.openxmlformats.org/presentationml/2006/main">
  <p:tag name="PA" val="v5.2.9"/>
</p:tagLst>
</file>

<file path=ppt/tags/tag572.xml><?xml version="1.0" encoding="utf-8"?>
<p:tagLst xmlns:p="http://schemas.openxmlformats.org/presentationml/2006/main">
  <p:tag name="PA" val="v5.2.9"/>
</p:tagLst>
</file>

<file path=ppt/tags/tag573.xml><?xml version="1.0" encoding="utf-8"?>
<p:tagLst xmlns:p="http://schemas.openxmlformats.org/presentationml/2006/main">
  <p:tag name="PA" val="v5.2.9"/>
</p:tagLst>
</file>

<file path=ppt/tags/tag574.xml><?xml version="1.0" encoding="utf-8"?>
<p:tagLst xmlns:p="http://schemas.openxmlformats.org/presentationml/2006/main">
  <p:tag name="PA" val="v5.2.9"/>
</p:tagLst>
</file>

<file path=ppt/tags/tag575.xml><?xml version="1.0" encoding="utf-8"?>
<p:tagLst xmlns:p="http://schemas.openxmlformats.org/presentationml/2006/main">
  <p:tag name="PA" val="v5.2.9"/>
</p:tagLst>
</file>

<file path=ppt/tags/tag576.xml><?xml version="1.0" encoding="utf-8"?>
<p:tagLst xmlns:p="http://schemas.openxmlformats.org/presentationml/2006/main">
  <p:tag name="PA" val="v5.2.9"/>
</p:tagLst>
</file>

<file path=ppt/tags/tag577.xml><?xml version="1.0" encoding="utf-8"?>
<p:tagLst xmlns:p="http://schemas.openxmlformats.org/presentationml/2006/main">
  <p:tag name="PA" val="v5.2.9"/>
</p:tagLst>
</file>

<file path=ppt/tags/tag578.xml><?xml version="1.0" encoding="utf-8"?>
<p:tagLst xmlns:p="http://schemas.openxmlformats.org/presentationml/2006/main">
  <p:tag name="PA" val="v5.2.9"/>
</p:tagLst>
</file>

<file path=ppt/tags/tag579.xml><?xml version="1.0" encoding="utf-8"?>
<p:tagLst xmlns:p="http://schemas.openxmlformats.org/presentationml/2006/main">
  <p:tag name="PA" val="v5.2.9"/>
</p:tagLst>
</file>

<file path=ppt/tags/tag58.xml><?xml version="1.0" encoding="utf-8"?>
<p:tagLst xmlns:p="http://schemas.openxmlformats.org/presentationml/2006/main">
  <p:tag name="KSO_WM_DIAGRAM_VIRTUALLY_FRAME" val="{&quot;height&quot;:191.11047244094487,&quot;left&quot;:118.8571653543307,&quot;top&quot;:188.7927559055118,&quot;width&quot;:718.4393700787401}"/>
</p:tagLst>
</file>

<file path=ppt/tags/tag580.xml><?xml version="1.0" encoding="utf-8"?>
<p:tagLst xmlns:p="http://schemas.openxmlformats.org/presentationml/2006/main">
  <p:tag name="PA" val="v5.2.9"/>
</p:tagLst>
</file>

<file path=ppt/tags/tag581.xml><?xml version="1.0" encoding="utf-8"?>
<p:tagLst xmlns:p="http://schemas.openxmlformats.org/presentationml/2006/main">
  <p:tag name="PA" val="v5.2.9"/>
</p:tagLst>
</file>

<file path=ppt/tags/tag582.xml><?xml version="1.0" encoding="utf-8"?>
<p:tagLst xmlns:p="http://schemas.openxmlformats.org/presentationml/2006/main">
  <p:tag name="PA" val="v5.2.9"/>
</p:tagLst>
</file>

<file path=ppt/tags/tag583.xml><?xml version="1.0" encoding="utf-8"?>
<p:tagLst xmlns:p="http://schemas.openxmlformats.org/presentationml/2006/main">
  <p:tag name="PA" val="v5.2.9"/>
</p:tagLst>
</file>

<file path=ppt/tags/tag584.xml><?xml version="1.0" encoding="utf-8"?>
<p:tagLst xmlns:p="http://schemas.openxmlformats.org/presentationml/2006/main">
  <p:tag name="PA" val="v5.2.9"/>
</p:tagLst>
</file>

<file path=ppt/tags/tag585.xml><?xml version="1.0" encoding="utf-8"?>
<p:tagLst xmlns:p="http://schemas.openxmlformats.org/presentationml/2006/main">
  <p:tag name="PA" val="v5.2.9"/>
</p:tagLst>
</file>

<file path=ppt/tags/tag586.xml><?xml version="1.0" encoding="utf-8"?>
<p:tagLst xmlns:p="http://schemas.openxmlformats.org/presentationml/2006/main">
  <p:tag name="PA" val="v5.2.9"/>
</p:tagLst>
</file>

<file path=ppt/tags/tag587.xml><?xml version="1.0" encoding="utf-8"?>
<p:tagLst xmlns:p="http://schemas.openxmlformats.org/presentationml/2006/main">
  <p:tag name="PA" val="v5.2.9"/>
</p:tagLst>
</file>

<file path=ppt/tags/tag588.xml><?xml version="1.0" encoding="utf-8"?>
<p:tagLst xmlns:p="http://schemas.openxmlformats.org/presentationml/2006/main">
  <p:tag name="PA" val="v5.2.9"/>
</p:tagLst>
</file>

<file path=ppt/tags/tag589.xml><?xml version="1.0" encoding="utf-8"?>
<p:tagLst xmlns:p="http://schemas.openxmlformats.org/presentationml/2006/main">
  <p:tag name="PA" val="v5.2.9"/>
</p:tagLst>
</file>

<file path=ppt/tags/tag59.xml><?xml version="1.0" encoding="utf-8"?>
<p:tagLst xmlns:p="http://schemas.openxmlformats.org/presentationml/2006/main">
  <p:tag name="KSO_WM_DIAGRAM_VIRTUALLY_FRAME" val="{&quot;height&quot;:191.11047244094487,&quot;left&quot;:118.8571653543307,&quot;top&quot;:188.7927559055118,&quot;width&quot;:718.4393700787401}"/>
</p:tagLst>
</file>

<file path=ppt/tags/tag590.xml><?xml version="1.0" encoding="utf-8"?>
<p:tagLst xmlns:p="http://schemas.openxmlformats.org/presentationml/2006/main">
  <p:tag name="PA" val="v5.2.9"/>
</p:tagLst>
</file>

<file path=ppt/tags/tag591.xml><?xml version="1.0" encoding="utf-8"?>
<p:tagLst xmlns:p="http://schemas.openxmlformats.org/presentationml/2006/main">
  <p:tag name="PA" val="v5.2.9"/>
</p:tagLst>
</file>

<file path=ppt/tags/tag592.xml><?xml version="1.0" encoding="utf-8"?>
<p:tagLst xmlns:p="http://schemas.openxmlformats.org/presentationml/2006/main">
  <p:tag name="PA" val="v5.2.9"/>
</p:tagLst>
</file>

<file path=ppt/tags/tag593.xml><?xml version="1.0" encoding="utf-8"?>
<p:tagLst xmlns:p="http://schemas.openxmlformats.org/presentationml/2006/main">
  <p:tag name="PA" val="v5.2.9"/>
</p:tagLst>
</file>

<file path=ppt/tags/tag594.xml><?xml version="1.0" encoding="utf-8"?>
<p:tagLst xmlns:p="http://schemas.openxmlformats.org/presentationml/2006/main">
  <p:tag name="PA" val="v5.2.9"/>
</p:tagLst>
</file>

<file path=ppt/tags/tag595.xml><?xml version="1.0" encoding="utf-8"?>
<p:tagLst xmlns:p="http://schemas.openxmlformats.org/presentationml/2006/main">
  <p:tag name="PA" val="v5.2.9"/>
</p:tagLst>
</file>

<file path=ppt/tags/tag596.xml><?xml version="1.0" encoding="utf-8"?>
<p:tagLst xmlns:p="http://schemas.openxmlformats.org/presentationml/2006/main">
  <p:tag name="PA" val="v5.2.9"/>
</p:tagLst>
</file>

<file path=ppt/tags/tag597.xml><?xml version="1.0" encoding="utf-8"?>
<p:tagLst xmlns:p="http://schemas.openxmlformats.org/presentationml/2006/main">
  <p:tag name="PA" val="v5.2.9"/>
</p:tagLst>
</file>

<file path=ppt/tags/tag598.xml><?xml version="1.0" encoding="utf-8"?>
<p:tagLst xmlns:p="http://schemas.openxmlformats.org/presentationml/2006/main">
  <p:tag name="PA" val="v5.2.9"/>
</p:tagLst>
</file>

<file path=ppt/tags/tag599.xml><?xml version="1.0" encoding="utf-8"?>
<p:tagLst xmlns:p="http://schemas.openxmlformats.org/presentationml/2006/main">
  <p:tag name="PA" val="v5.2.9"/>
</p:tagLst>
</file>

<file path=ppt/tags/tag6.xml><?xml version="1.0" encoding="utf-8"?>
<p:tagLst xmlns:p="http://schemas.openxmlformats.org/presentationml/2006/main">
  <p:tag name="PA" val="v5.2.9"/>
</p:tagLst>
</file>

<file path=ppt/tags/tag60.xml><?xml version="1.0" encoding="utf-8"?>
<p:tagLst xmlns:p="http://schemas.openxmlformats.org/presentationml/2006/main">
  <p:tag name="KSO_WM_DIAGRAM_VIRTUALLY_FRAME" val="{&quot;height&quot;:191.11047244094487,&quot;left&quot;:118.8571653543307,&quot;top&quot;:188.7927559055118,&quot;width&quot;:718.4393700787401}"/>
</p:tagLst>
</file>

<file path=ppt/tags/tag600.xml><?xml version="1.0" encoding="utf-8"?>
<p:tagLst xmlns:p="http://schemas.openxmlformats.org/presentationml/2006/main">
  <p:tag name="PA" val="v5.2.9"/>
</p:tagLst>
</file>

<file path=ppt/tags/tag601.xml><?xml version="1.0" encoding="utf-8"?>
<p:tagLst xmlns:p="http://schemas.openxmlformats.org/presentationml/2006/main">
  <p:tag name="PA" val="v5.2.9"/>
</p:tagLst>
</file>

<file path=ppt/tags/tag602.xml><?xml version="1.0" encoding="utf-8"?>
<p:tagLst xmlns:p="http://schemas.openxmlformats.org/presentationml/2006/main">
  <p:tag name="PA" val="v5.2.9"/>
</p:tagLst>
</file>

<file path=ppt/tags/tag603.xml><?xml version="1.0" encoding="utf-8"?>
<p:tagLst xmlns:p="http://schemas.openxmlformats.org/presentationml/2006/main">
  <p:tag name="PA" val="v5.2.9"/>
</p:tagLst>
</file>

<file path=ppt/tags/tag604.xml><?xml version="1.0" encoding="utf-8"?>
<p:tagLst xmlns:p="http://schemas.openxmlformats.org/presentationml/2006/main">
  <p:tag name="PA" val="v5.2.9"/>
</p:tagLst>
</file>

<file path=ppt/tags/tag605.xml><?xml version="1.0" encoding="utf-8"?>
<p:tagLst xmlns:p="http://schemas.openxmlformats.org/presentationml/2006/main">
  <p:tag name="PA" val="v5.2.9"/>
</p:tagLst>
</file>

<file path=ppt/tags/tag606.xml><?xml version="1.0" encoding="utf-8"?>
<p:tagLst xmlns:p="http://schemas.openxmlformats.org/presentationml/2006/main">
  <p:tag name="PA" val="v5.2.9"/>
</p:tagLst>
</file>

<file path=ppt/tags/tag607.xml><?xml version="1.0" encoding="utf-8"?>
<p:tagLst xmlns:p="http://schemas.openxmlformats.org/presentationml/2006/main">
  <p:tag name="PA" val="v5.2.9"/>
</p:tagLst>
</file>

<file path=ppt/tags/tag608.xml><?xml version="1.0" encoding="utf-8"?>
<p:tagLst xmlns:p="http://schemas.openxmlformats.org/presentationml/2006/main">
  <p:tag name="PA" val="v5.2.9"/>
</p:tagLst>
</file>

<file path=ppt/tags/tag609.xml><?xml version="1.0" encoding="utf-8"?>
<p:tagLst xmlns:p="http://schemas.openxmlformats.org/presentationml/2006/main">
  <p:tag name="PA" val="v5.2.9"/>
</p:tagLst>
</file>

<file path=ppt/tags/tag61.xml><?xml version="1.0" encoding="utf-8"?>
<p:tagLst xmlns:p="http://schemas.openxmlformats.org/presentationml/2006/main">
  <p:tag name="KSO_WM_DIAGRAM_VIRTUALLY_FRAME" val="{&quot;height&quot;:191.11047244094487,&quot;left&quot;:118.8571653543307,&quot;top&quot;:188.7927559055118,&quot;width&quot;:718.4393700787401}"/>
</p:tagLst>
</file>

<file path=ppt/tags/tag610.xml><?xml version="1.0" encoding="utf-8"?>
<p:tagLst xmlns:p="http://schemas.openxmlformats.org/presentationml/2006/main">
  <p:tag name="PA" val="v5.2.9"/>
</p:tagLst>
</file>

<file path=ppt/tags/tag611.xml><?xml version="1.0" encoding="utf-8"?>
<p:tagLst xmlns:p="http://schemas.openxmlformats.org/presentationml/2006/main">
  <p:tag name="PA" val="v5.2.9"/>
</p:tagLst>
</file>

<file path=ppt/tags/tag612.xml><?xml version="1.0" encoding="utf-8"?>
<p:tagLst xmlns:p="http://schemas.openxmlformats.org/presentationml/2006/main">
  <p:tag name="PA" val="v5.2.9"/>
</p:tagLst>
</file>

<file path=ppt/tags/tag613.xml><?xml version="1.0" encoding="utf-8"?>
<p:tagLst xmlns:p="http://schemas.openxmlformats.org/presentationml/2006/main">
  <p:tag name="PA" val="v5.2.9"/>
</p:tagLst>
</file>

<file path=ppt/tags/tag614.xml><?xml version="1.0" encoding="utf-8"?>
<p:tagLst xmlns:p="http://schemas.openxmlformats.org/presentationml/2006/main">
  <p:tag name="PA" val="v5.2.9"/>
</p:tagLst>
</file>

<file path=ppt/tags/tag615.xml><?xml version="1.0" encoding="utf-8"?>
<p:tagLst xmlns:p="http://schemas.openxmlformats.org/presentationml/2006/main">
  <p:tag name="PA" val="v5.2.9"/>
</p:tagLst>
</file>

<file path=ppt/tags/tag616.xml><?xml version="1.0" encoding="utf-8"?>
<p:tagLst xmlns:p="http://schemas.openxmlformats.org/presentationml/2006/main">
  <p:tag name="PA" val="v5.2.9"/>
</p:tagLst>
</file>

<file path=ppt/tags/tag617.xml><?xml version="1.0" encoding="utf-8"?>
<p:tagLst xmlns:p="http://schemas.openxmlformats.org/presentationml/2006/main">
  <p:tag name="PA" val="v5.2.9"/>
</p:tagLst>
</file>

<file path=ppt/tags/tag618.xml><?xml version="1.0" encoding="utf-8"?>
<p:tagLst xmlns:p="http://schemas.openxmlformats.org/presentationml/2006/main">
  <p:tag name="PA" val="v5.2.9"/>
</p:tagLst>
</file>

<file path=ppt/tags/tag619.xml><?xml version="1.0" encoding="utf-8"?>
<p:tagLst xmlns:p="http://schemas.openxmlformats.org/presentationml/2006/main">
  <p:tag name="PA" val="v5.2.9"/>
</p:tagLst>
</file>

<file path=ppt/tags/tag62.xml><?xml version="1.0" encoding="utf-8"?>
<p:tagLst xmlns:p="http://schemas.openxmlformats.org/presentationml/2006/main">
  <p:tag name="KSO_WM_DIAGRAM_VIRTUALLY_FRAME" val="{&quot;height&quot;:191.11047244094487,&quot;left&quot;:118.8571653543307,&quot;top&quot;:188.7927559055118,&quot;width&quot;:718.4393700787401}"/>
</p:tagLst>
</file>

<file path=ppt/tags/tag620.xml><?xml version="1.0" encoding="utf-8"?>
<p:tagLst xmlns:p="http://schemas.openxmlformats.org/presentationml/2006/main">
  <p:tag name="PA" val="v5.2.9"/>
</p:tagLst>
</file>

<file path=ppt/tags/tag621.xml><?xml version="1.0" encoding="utf-8"?>
<p:tagLst xmlns:p="http://schemas.openxmlformats.org/presentationml/2006/main">
  <p:tag name="PA" val="v5.2.9"/>
</p:tagLst>
</file>

<file path=ppt/tags/tag622.xml><?xml version="1.0" encoding="utf-8"?>
<p:tagLst xmlns:p="http://schemas.openxmlformats.org/presentationml/2006/main">
  <p:tag name="PA" val="v5.2.9"/>
</p:tagLst>
</file>

<file path=ppt/tags/tag623.xml><?xml version="1.0" encoding="utf-8"?>
<p:tagLst xmlns:p="http://schemas.openxmlformats.org/presentationml/2006/main">
  <p:tag name="PA" val="v5.2.9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PA" val="v5.2.9"/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DIAGRAM_VIRTUALLY_FRAME" val="{&quot;height&quot;:191.11047244094487,&quot;left&quot;:118.8571653543307,&quot;top&quot;:188.7927559055118,&quot;width&quot;:718.4393700787401}"/>
</p:tagLst>
</file>

<file path=ppt/tags/tag630.xml><?xml version="1.0" encoding="utf-8"?>
<p:tagLst xmlns:p="http://schemas.openxmlformats.org/presentationml/2006/main">
  <p:tag name="PA" val="v5.2.9"/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PA" val="v5.2.9"/>
</p:tagLst>
</file>

<file path=ppt/tags/tag634.xml><?xml version="1.0" encoding="utf-8"?>
<p:tagLst xmlns:p="http://schemas.openxmlformats.org/presentationml/2006/main">
  <p:tag name="PA" val="v5.2.9"/>
  <p:tag name="KSO_WM_BEAUTIFY_FLAG" val=""/>
</p:tagLst>
</file>

<file path=ppt/tags/tag635.xml><?xml version="1.0" encoding="utf-8"?>
<p:tagLst xmlns:p="http://schemas.openxmlformats.org/presentationml/2006/main">
  <p:tag name="PA" val="v5.2.9"/>
  <p:tag name="KSO_WM_BEAUTIFY_FLAG" val=""/>
</p:tagLst>
</file>

<file path=ppt/tags/tag636.xml><?xml version="1.0" encoding="utf-8"?>
<p:tagLst xmlns:p="http://schemas.openxmlformats.org/presentationml/2006/main">
  <p:tag name="PA" val="v5.2.9"/>
  <p:tag name="KSO_WM_BEAUTIFY_FLAG" val=""/>
</p:tagLst>
</file>

<file path=ppt/tags/tag637.xml><?xml version="1.0" encoding="utf-8"?>
<p:tagLst xmlns:p="http://schemas.openxmlformats.org/presentationml/2006/main">
  <p:tag name="PA" val="v5.2.9"/>
  <p:tag name="KSO_WM_BEAUTIFY_FLAG" val=""/>
</p:tagLst>
</file>

<file path=ppt/tags/tag638.xml><?xml version="1.0" encoding="utf-8"?>
<p:tagLst xmlns:p="http://schemas.openxmlformats.org/presentationml/2006/main">
  <p:tag name="PA" val="v5.2.9"/>
  <p:tag name="KSO_WM_BEAUTIFY_FLAG" val=""/>
</p:tagLst>
</file>

<file path=ppt/tags/tag639.xml><?xml version="1.0" encoding="utf-8"?>
<p:tagLst xmlns:p="http://schemas.openxmlformats.org/presentationml/2006/main">
  <p:tag name="PA" val="v5.2.9"/>
  <p:tag name="KSO_WM_BEAUTIFY_FLAG" val=""/>
</p:tagLst>
</file>

<file path=ppt/tags/tag64.xml><?xml version="1.0" encoding="utf-8"?>
<p:tagLst xmlns:p="http://schemas.openxmlformats.org/presentationml/2006/main">
  <p:tag name="KSO_WM_DIAGRAM_VIRTUALLY_FRAME" val="{&quot;height&quot;:191.11047244094487,&quot;left&quot;:118.8571653543307,&quot;top&quot;:188.7927559055118,&quot;width&quot;:718.4393700787401}"/>
</p:tagLst>
</file>

<file path=ppt/tags/tag640.xml><?xml version="1.0" encoding="utf-8"?>
<p:tagLst xmlns:p="http://schemas.openxmlformats.org/presentationml/2006/main">
  <p:tag name="PA" val="v5.2.9"/>
  <p:tag name="KSO_WM_BEAUTIFY_FLAG" val=""/>
</p:tagLst>
</file>

<file path=ppt/tags/tag641.xml><?xml version="1.0" encoding="utf-8"?>
<p:tagLst xmlns:p="http://schemas.openxmlformats.org/presentationml/2006/main">
  <p:tag name="PA" val="v5.2.9"/>
  <p:tag name="KSO_WM_BEAUTIFY_FLAG" val=""/>
</p:tagLst>
</file>

<file path=ppt/tags/tag642.xml><?xml version="1.0" encoding="utf-8"?>
<p:tagLst xmlns:p="http://schemas.openxmlformats.org/presentationml/2006/main">
  <p:tag name="PA" val="v5.2.9"/>
  <p:tag name="KSO_WM_BEAUTIFY_FLAG" val=""/>
</p:tagLst>
</file>

<file path=ppt/tags/tag643.xml><?xml version="1.0" encoding="utf-8"?>
<p:tagLst xmlns:p="http://schemas.openxmlformats.org/presentationml/2006/main">
  <p:tag name="PA" val="v5.2.9"/>
  <p:tag name="KSO_WM_BEAUTIFY_FLAG" val=""/>
</p:tagLst>
</file>

<file path=ppt/tags/tag644.xml><?xml version="1.0" encoding="utf-8"?>
<p:tagLst xmlns:p="http://schemas.openxmlformats.org/presentationml/2006/main">
  <p:tag name="PA" val="v5.2.9"/>
  <p:tag name="KSO_WM_BEAUTIFY_FLAG" val=""/>
</p:tagLst>
</file>

<file path=ppt/tags/tag645.xml><?xml version="1.0" encoding="utf-8"?>
<p:tagLst xmlns:p="http://schemas.openxmlformats.org/presentationml/2006/main">
  <p:tag name="PA" val="v5.2.9"/>
  <p:tag name="KSO_WM_BEAUTIFY_FLAG" val=""/>
</p:tagLst>
</file>

<file path=ppt/tags/tag646.xml><?xml version="1.0" encoding="utf-8"?>
<p:tagLst xmlns:p="http://schemas.openxmlformats.org/presentationml/2006/main">
  <p:tag name="PA" val="v5.2.9"/>
  <p:tag name="KSO_WM_BEAUTIFY_FLAG" val=""/>
</p:tagLst>
</file>

<file path=ppt/tags/tag647.xml><?xml version="1.0" encoding="utf-8"?>
<p:tagLst xmlns:p="http://schemas.openxmlformats.org/presentationml/2006/main">
  <p:tag name="PA" val="v5.2.9"/>
  <p:tag name="KSO_WM_BEAUTIFY_FLAG" val=""/>
</p:tagLst>
</file>

<file path=ppt/tags/tag648.xml><?xml version="1.0" encoding="utf-8"?>
<p:tagLst xmlns:p="http://schemas.openxmlformats.org/presentationml/2006/main">
  <p:tag name="PA" val="v5.2.9"/>
  <p:tag name="KSO_WM_BEAUTIFY_FLAG" val=""/>
</p:tagLst>
</file>

<file path=ppt/tags/tag649.xml><?xml version="1.0" encoding="utf-8"?>
<p:tagLst xmlns:p="http://schemas.openxmlformats.org/presentationml/2006/main">
  <p:tag name="PA" val="v5.2.9"/>
  <p:tag name="KSO_WM_BEAUTIFY_FLAG" val=""/>
</p:tagLst>
</file>

<file path=ppt/tags/tag65.xml><?xml version="1.0" encoding="utf-8"?>
<p:tagLst xmlns:p="http://schemas.openxmlformats.org/presentationml/2006/main">
  <p:tag name="KSO_WM_DIAGRAM_VIRTUALLY_FRAME" val="{&quot;height&quot;:191.11047244094487,&quot;left&quot;:118.8571653543307,&quot;top&quot;:188.7927559055118,&quot;width&quot;:718.4393700787401}"/>
</p:tagLst>
</file>

<file path=ppt/tags/tag650.xml><?xml version="1.0" encoding="utf-8"?>
<p:tagLst xmlns:p="http://schemas.openxmlformats.org/presentationml/2006/main">
  <p:tag name="PA" val="v5.2.9"/>
  <p:tag name="KSO_WM_BEAUTIFY_FLAG" val=""/>
</p:tagLst>
</file>

<file path=ppt/tags/tag651.xml><?xml version="1.0" encoding="utf-8"?>
<p:tagLst xmlns:p="http://schemas.openxmlformats.org/presentationml/2006/main">
  <p:tag name="PA" val="v5.2.9"/>
  <p:tag name="KSO_WM_BEAUTIFY_FLAG" val=""/>
</p:tagLst>
</file>

<file path=ppt/tags/tag652.xml><?xml version="1.0" encoding="utf-8"?>
<p:tagLst xmlns:p="http://schemas.openxmlformats.org/presentationml/2006/main">
  <p:tag name="PA" val="v5.2.9"/>
  <p:tag name="KSO_WM_BEAUTIFY_FLAG" val=""/>
</p:tagLst>
</file>

<file path=ppt/tags/tag653.xml><?xml version="1.0" encoding="utf-8"?>
<p:tagLst xmlns:p="http://schemas.openxmlformats.org/presentationml/2006/main">
  <p:tag name="PA" val="v5.2.9"/>
  <p:tag name="KSO_WM_BEAUTIFY_FLAG" val=""/>
</p:tagLst>
</file>

<file path=ppt/tags/tag654.xml><?xml version="1.0" encoding="utf-8"?>
<p:tagLst xmlns:p="http://schemas.openxmlformats.org/presentationml/2006/main">
  <p:tag name="PA" val="v5.2.9"/>
  <p:tag name="KSO_WM_BEAUTIFY_FLAG" val=""/>
</p:tagLst>
</file>

<file path=ppt/tags/tag655.xml><?xml version="1.0" encoding="utf-8"?>
<p:tagLst xmlns:p="http://schemas.openxmlformats.org/presentationml/2006/main">
  <p:tag name="PA" val="v5.2.9"/>
  <p:tag name="KSO_WM_BEAUTIFY_FLAG" val=""/>
</p:tagLst>
</file>

<file path=ppt/tags/tag656.xml><?xml version="1.0" encoding="utf-8"?>
<p:tagLst xmlns:p="http://schemas.openxmlformats.org/presentationml/2006/main">
  <p:tag name="PA" val="v5.2.9"/>
</p:tagLst>
</file>

<file path=ppt/tags/tag657.xml><?xml version="1.0" encoding="utf-8"?>
<p:tagLst xmlns:p="http://schemas.openxmlformats.org/presentationml/2006/main">
  <p:tag name="PA" val="v5.2.9"/>
  <p:tag name="KSO_WM_BEAUTIFY_FLAG" val=""/>
</p:tagLst>
</file>

<file path=ppt/tags/tag658.xml><?xml version="1.0" encoding="utf-8"?>
<p:tagLst xmlns:p="http://schemas.openxmlformats.org/presentationml/2006/main">
  <p:tag name="PA" val="v5.2.9"/>
  <p:tag name="KSO_WM_BEAUTIFY_FLAG" val=""/>
</p:tagLst>
</file>

<file path=ppt/tags/tag659.xml><?xml version="1.0" encoding="utf-8"?>
<p:tagLst xmlns:p="http://schemas.openxmlformats.org/presentationml/2006/main">
  <p:tag name="PA" val="v5.2.9"/>
  <p:tag name="KSO_WM_BEAUTIFY_FLAG" val=""/>
</p:tagLst>
</file>

<file path=ppt/tags/tag66.xml><?xml version="1.0" encoding="utf-8"?>
<p:tagLst xmlns:p="http://schemas.openxmlformats.org/presentationml/2006/main">
  <p:tag name="KSO_WM_DIAGRAM_VIRTUALLY_FRAME" val="{&quot;height&quot;:191.11047244094487,&quot;left&quot;:118.8571653543307,&quot;top&quot;:188.7927559055118,&quot;width&quot;:718.4393700787401}"/>
</p:tagLst>
</file>

<file path=ppt/tags/tag660.xml><?xml version="1.0" encoding="utf-8"?>
<p:tagLst xmlns:p="http://schemas.openxmlformats.org/presentationml/2006/main">
  <p:tag name="PA" val="v5.2.9"/>
  <p:tag name="KSO_WM_BEAUTIFY_FLAG" val=""/>
</p:tagLst>
</file>

<file path=ppt/tags/tag661.xml><?xml version="1.0" encoding="utf-8"?>
<p:tagLst xmlns:p="http://schemas.openxmlformats.org/presentationml/2006/main">
  <p:tag name="PA" val="v5.2.9"/>
  <p:tag name="KSO_WM_BEAUTIFY_FLAG" val=""/>
</p:tagLst>
</file>

<file path=ppt/tags/tag662.xml><?xml version="1.0" encoding="utf-8"?>
<p:tagLst xmlns:p="http://schemas.openxmlformats.org/presentationml/2006/main">
  <p:tag name="PA" val="v5.2.9"/>
  <p:tag name="KSO_WM_BEAUTIFY_FLAG" val=""/>
</p:tagLst>
</file>

<file path=ppt/tags/tag663.xml><?xml version="1.0" encoding="utf-8"?>
<p:tagLst xmlns:p="http://schemas.openxmlformats.org/presentationml/2006/main">
  <p:tag name="PA" val="v5.2.9"/>
  <p:tag name="KSO_WM_BEAUTIFY_FLAG" val=""/>
</p:tagLst>
</file>

<file path=ppt/tags/tag664.xml><?xml version="1.0" encoding="utf-8"?>
<p:tagLst xmlns:p="http://schemas.openxmlformats.org/presentationml/2006/main">
  <p:tag name="PA" val="v5.2.9"/>
  <p:tag name="KSO_WM_BEAUTIFY_FLAG" val=""/>
</p:tagLst>
</file>

<file path=ppt/tags/tag665.xml><?xml version="1.0" encoding="utf-8"?>
<p:tagLst xmlns:p="http://schemas.openxmlformats.org/presentationml/2006/main">
  <p:tag name="PA" val="v5.2.9"/>
  <p:tag name="KSO_WM_BEAUTIFY_FLAG" val=""/>
</p:tagLst>
</file>

<file path=ppt/tags/tag666.xml><?xml version="1.0" encoding="utf-8"?>
<p:tagLst xmlns:p="http://schemas.openxmlformats.org/presentationml/2006/main">
  <p:tag name="PA" val="v5.2.9"/>
  <p:tag name="KSO_WM_BEAUTIFY_FLAG" val=""/>
</p:tagLst>
</file>

<file path=ppt/tags/tag667.xml><?xml version="1.0" encoding="utf-8"?>
<p:tagLst xmlns:p="http://schemas.openxmlformats.org/presentationml/2006/main">
  <p:tag name="PA" val="v5.2.9"/>
  <p:tag name="KSO_WM_BEAUTIFY_FLAG" val=""/>
</p:tagLst>
</file>

<file path=ppt/tags/tag668.xml><?xml version="1.0" encoding="utf-8"?>
<p:tagLst xmlns:p="http://schemas.openxmlformats.org/presentationml/2006/main">
  <p:tag name="PA" val="v5.2.9"/>
  <p:tag name="KSO_WM_BEAUTIFY_FLAG" val=""/>
</p:tagLst>
</file>

<file path=ppt/tags/tag669.xml><?xml version="1.0" encoding="utf-8"?>
<p:tagLst xmlns:p="http://schemas.openxmlformats.org/presentationml/2006/main">
  <p:tag name="PA" val="v5.2.9"/>
  <p:tag name="KSO_WM_BEAUTIFY_FLAG" val=""/>
</p:tagLst>
</file>

<file path=ppt/tags/tag67.xml><?xml version="1.0" encoding="utf-8"?>
<p:tagLst xmlns:p="http://schemas.openxmlformats.org/presentationml/2006/main">
  <p:tag name="KSO_WM_DIAGRAM_VIRTUALLY_FRAME" val="{&quot;height&quot;:191.11047244094487,&quot;left&quot;:118.8571653543307,&quot;top&quot;:188.7927559055118,&quot;width&quot;:718.4393700787401}"/>
</p:tagLst>
</file>

<file path=ppt/tags/tag670.xml><?xml version="1.0" encoding="utf-8"?>
<p:tagLst xmlns:p="http://schemas.openxmlformats.org/presentationml/2006/main">
  <p:tag name="PA" val="v5.2.9"/>
  <p:tag name="KSO_WM_BEAUTIFY_FLAG" val=""/>
</p:tagLst>
</file>

<file path=ppt/tags/tag671.xml><?xml version="1.0" encoding="utf-8"?>
<p:tagLst xmlns:p="http://schemas.openxmlformats.org/presentationml/2006/main">
  <p:tag name="PA" val="v5.2.9"/>
  <p:tag name="KSO_WM_BEAUTIFY_FLAG" val=""/>
</p:tagLst>
</file>

<file path=ppt/tags/tag672.xml><?xml version="1.0" encoding="utf-8"?>
<p:tagLst xmlns:p="http://schemas.openxmlformats.org/presentationml/2006/main">
  <p:tag name="PA" val="v5.2.9"/>
  <p:tag name="KSO_WM_BEAUTIFY_FLAG" val=""/>
</p:tagLst>
</file>

<file path=ppt/tags/tag673.xml><?xml version="1.0" encoding="utf-8"?>
<p:tagLst xmlns:p="http://schemas.openxmlformats.org/presentationml/2006/main">
  <p:tag name="PA" val="v5.2.9"/>
  <p:tag name="KSO_WM_BEAUTIFY_FLAG" val=""/>
</p:tagLst>
</file>

<file path=ppt/tags/tag674.xml><?xml version="1.0" encoding="utf-8"?>
<p:tagLst xmlns:p="http://schemas.openxmlformats.org/presentationml/2006/main">
  <p:tag name="PA" val="v5.2.9"/>
  <p:tag name="KSO_WM_BEAUTIFY_FLAG" val=""/>
</p:tagLst>
</file>

<file path=ppt/tags/tag675.xml><?xml version="1.0" encoding="utf-8"?>
<p:tagLst xmlns:p="http://schemas.openxmlformats.org/presentationml/2006/main">
  <p:tag name="PA" val="v5.2.9"/>
  <p:tag name="KSO_WM_BEAUTIFY_FLAG" val=""/>
</p:tagLst>
</file>

<file path=ppt/tags/tag676.xml><?xml version="1.0" encoding="utf-8"?>
<p:tagLst xmlns:p="http://schemas.openxmlformats.org/presentationml/2006/main">
  <p:tag name="PA" val="v5.2.9"/>
  <p:tag name="KSO_WM_BEAUTIFY_FLAG" val=""/>
</p:tagLst>
</file>

<file path=ppt/tags/tag677.xml><?xml version="1.0" encoding="utf-8"?>
<p:tagLst xmlns:p="http://schemas.openxmlformats.org/presentationml/2006/main">
  <p:tag name="PA" val="v5.2.9"/>
  <p:tag name="KSO_WM_BEAUTIFY_FLAG" val=""/>
</p:tagLst>
</file>

<file path=ppt/tags/tag678.xml><?xml version="1.0" encoding="utf-8"?>
<p:tagLst xmlns:p="http://schemas.openxmlformats.org/presentationml/2006/main">
  <p:tag name="PA" val="v5.2.9"/>
  <p:tag name="KSO_WM_BEAUTIFY_FLAG" val=""/>
</p:tagLst>
</file>

<file path=ppt/tags/tag679.xml><?xml version="1.0" encoding="utf-8"?>
<p:tagLst xmlns:p="http://schemas.openxmlformats.org/presentationml/2006/main">
  <p:tag name="PA" val="v5.2.9"/>
</p:tagLst>
</file>

<file path=ppt/tags/tag68.xml><?xml version="1.0" encoding="utf-8"?>
<p:tagLst xmlns:p="http://schemas.openxmlformats.org/presentationml/2006/main">
  <p:tag name="KSO_WM_DIAGRAM_VIRTUALLY_FRAME" val="{&quot;height&quot;:191.11047244094487,&quot;left&quot;:118.8571653543307,&quot;top&quot;:188.7927559055118,&quot;width&quot;:718.4393700787401}"/>
</p:tagLst>
</file>

<file path=ppt/tags/tag680.xml><?xml version="1.0" encoding="utf-8"?>
<p:tagLst xmlns:p="http://schemas.openxmlformats.org/presentationml/2006/main">
  <p:tag name="PA" val="v5.2.9"/>
  <p:tag name="KSO_WM_BEAUTIFY_FLAG" val=""/>
</p:tagLst>
</file>

<file path=ppt/tags/tag681.xml><?xml version="1.0" encoding="utf-8"?>
<p:tagLst xmlns:p="http://schemas.openxmlformats.org/presentationml/2006/main">
  <p:tag name="PA" val="v5.2.9"/>
  <p:tag name="KSO_WM_BEAUTIFY_FLAG" val=""/>
</p:tagLst>
</file>

<file path=ppt/tags/tag682.xml><?xml version="1.0" encoding="utf-8"?>
<p:tagLst xmlns:p="http://schemas.openxmlformats.org/presentationml/2006/main">
  <p:tag name="PA" val="v5.2.9"/>
  <p:tag name="KSO_WM_BEAUTIFY_FLAG" val=""/>
</p:tagLst>
</file>

<file path=ppt/tags/tag683.xml><?xml version="1.0" encoding="utf-8"?>
<p:tagLst xmlns:p="http://schemas.openxmlformats.org/presentationml/2006/main">
  <p:tag name="PA" val="v5.2.9"/>
  <p:tag name="KSO_WM_BEAUTIFY_FLAG" val=""/>
</p:tagLst>
</file>

<file path=ppt/tags/tag684.xml><?xml version="1.0" encoding="utf-8"?>
<p:tagLst xmlns:p="http://schemas.openxmlformats.org/presentationml/2006/main">
  <p:tag name="PA" val="v5.2.9"/>
  <p:tag name="KSO_WM_BEAUTIFY_FLAG" val=""/>
</p:tagLst>
</file>

<file path=ppt/tags/tag685.xml><?xml version="1.0" encoding="utf-8"?>
<p:tagLst xmlns:p="http://schemas.openxmlformats.org/presentationml/2006/main">
  <p:tag name="PA" val="v5.2.9"/>
  <p:tag name="KSO_WM_BEAUTIFY_FLAG" val=""/>
</p:tagLst>
</file>

<file path=ppt/tags/tag686.xml><?xml version="1.0" encoding="utf-8"?>
<p:tagLst xmlns:p="http://schemas.openxmlformats.org/presentationml/2006/main">
  <p:tag name="PA" val="v5.2.9"/>
  <p:tag name="KSO_WM_BEAUTIFY_FLAG" val=""/>
</p:tagLst>
</file>

<file path=ppt/tags/tag687.xml><?xml version="1.0" encoding="utf-8"?>
<p:tagLst xmlns:p="http://schemas.openxmlformats.org/presentationml/2006/main">
  <p:tag name="PA" val="v5.2.9"/>
  <p:tag name="KSO_WM_BEAUTIFY_FLAG" val=""/>
</p:tagLst>
</file>

<file path=ppt/tags/tag688.xml><?xml version="1.0" encoding="utf-8"?>
<p:tagLst xmlns:p="http://schemas.openxmlformats.org/presentationml/2006/main">
  <p:tag name="PA" val="v5.2.9"/>
  <p:tag name="KSO_WM_BEAUTIFY_FLAG" val=""/>
</p:tagLst>
</file>

<file path=ppt/tags/tag689.xml><?xml version="1.0" encoding="utf-8"?>
<p:tagLst xmlns:p="http://schemas.openxmlformats.org/presentationml/2006/main">
  <p:tag name="PA" val="v5.2.9"/>
  <p:tag name="KSO_WM_BEAUTIFY_FLAG" val=""/>
</p:tagLst>
</file>

<file path=ppt/tags/tag69.xml><?xml version="1.0" encoding="utf-8"?>
<p:tagLst xmlns:p="http://schemas.openxmlformats.org/presentationml/2006/main">
  <p:tag name="KSO_WM_DIAGRAM_VIRTUALLY_FRAME" val="{&quot;height&quot;:191.11047244094487,&quot;left&quot;:118.8571653543307,&quot;top&quot;:188.7927559055118,&quot;width&quot;:718.4393700787401}"/>
</p:tagLst>
</file>

<file path=ppt/tags/tag690.xml><?xml version="1.0" encoding="utf-8"?>
<p:tagLst xmlns:p="http://schemas.openxmlformats.org/presentationml/2006/main">
  <p:tag name="PA" val="v5.2.9"/>
  <p:tag name="KSO_WM_BEAUTIFY_FLAG" val=""/>
</p:tagLst>
</file>

<file path=ppt/tags/tag691.xml><?xml version="1.0" encoding="utf-8"?>
<p:tagLst xmlns:p="http://schemas.openxmlformats.org/presentationml/2006/main">
  <p:tag name="PA" val="v5.2.9"/>
  <p:tag name="KSO_WM_BEAUTIFY_FLAG" val=""/>
</p:tagLst>
</file>

<file path=ppt/tags/tag692.xml><?xml version="1.0" encoding="utf-8"?>
<p:tagLst xmlns:p="http://schemas.openxmlformats.org/presentationml/2006/main">
  <p:tag name="PA" val="v5.2.9"/>
  <p:tag name="KSO_WM_BEAUTIFY_FLAG" val=""/>
</p:tagLst>
</file>

<file path=ppt/tags/tag693.xml><?xml version="1.0" encoding="utf-8"?>
<p:tagLst xmlns:p="http://schemas.openxmlformats.org/presentationml/2006/main">
  <p:tag name="PA" val="v5.2.9"/>
  <p:tag name="KSO_WM_BEAUTIFY_FLAG" val=""/>
</p:tagLst>
</file>

<file path=ppt/tags/tag694.xml><?xml version="1.0" encoding="utf-8"?>
<p:tagLst xmlns:p="http://schemas.openxmlformats.org/presentationml/2006/main">
  <p:tag name="PA" val="v5.2.9"/>
  <p:tag name="KSO_WM_BEAUTIFY_FLAG" val=""/>
</p:tagLst>
</file>

<file path=ppt/tags/tag695.xml><?xml version="1.0" encoding="utf-8"?>
<p:tagLst xmlns:p="http://schemas.openxmlformats.org/presentationml/2006/main">
  <p:tag name="PA" val="v5.2.9"/>
  <p:tag name="KSO_WM_BEAUTIFY_FLAG" val=""/>
</p:tagLst>
</file>

<file path=ppt/tags/tag696.xml><?xml version="1.0" encoding="utf-8"?>
<p:tagLst xmlns:p="http://schemas.openxmlformats.org/presentationml/2006/main">
  <p:tag name="PA" val="v5.2.9"/>
  <p:tag name="KSO_WM_BEAUTIFY_FLAG" val=""/>
</p:tagLst>
</file>

<file path=ppt/tags/tag697.xml><?xml version="1.0" encoding="utf-8"?>
<p:tagLst xmlns:p="http://schemas.openxmlformats.org/presentationml/2006/main">
  <p:tag name="PA" val="v5.2.9"/>
  <p:tag name="KSO_WM_BEAUTIFY_FLAG" val=""/>
</p:tagLst>
</file>

<file path=ppt/tags/tag698.xml><?xml version="1.0" encoding="utf-8"?>
<p:tagLst xmlns:p="http://schemas.openxmlformats.org/presentationml/2006/main">
  <p:tag name="PA" val="v5.2.9"/>
  <p:tag name="KSO_WM_BEAUTIFY_FLAG" val=""/>
</p:tagLst>
</file>

<file path=ppt/tags/tag699.xml><?xml version="1.0" encoding="utf-8"?>
<p:tagLst xmlns:p="http://schemas.openxmlformats.org/presentationml/2006/main">
  <p:tag name="PA" val="v5.2.9"/>
  <p:tag name="KSO_WM_BEAUTIFY_FLAG" val=""/>
</p:tagLst>
</file>

<file path=ppt/tags/tag7.xml><?xml version="1.0" encoding="utf-8"?>
<p:tagLst xmlns:p="http://schemas.openxmlformats.org/presentationml/2006/main">
  <p:tag name="PA" val="v5.2.9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PA" val="v5.2.9"/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PA" val="v5.2.9"/>
</p:tagLst>
</file>

<file path=ppt/tags/tag705.xml><?xml version="1.0" encoding="utf-8"?>
<p:tagLst xmlns:p="http://schemas.openxmlformats.org/presentationml/2006/main">
  <p:tag name="PA" val="v5.2.9"/>
</p:tagLst>
</file>

<file path=ppt/tags/tag706.xml><?xml version="1.0" encoding="utf-8"?>
<p:tagLst xmlns:p="http://schemas.openxmlformats.org/presentationml/2006/main">
  <p:tag name="PA" val="v5.2.9"/>
</p:tagLst>
</file>

<file path=ppt/tags/tag707.xml><?xml version="1.0" encoding="utf-8"?>
<p:tagLst xmlns:p="http://schemas.openxmlformats.org/presentationml/2006/main">
  <p:tag name="PA" val="v5.2.9"/>
</p:tagLst>
</file>

<file path=ppt/tags/tag708.xml><?xml version="1.0" encoding="utf-8"?>
<p:tagLst xmlns:p="http://schemas.openxmlformats.org/presentationml/2006/main">
  <p:tag name="PA" val="v5.2.9"/>
</p:tagLst>
</file>

<file path=ppt/tags/tag709.xml><?xml version="1.0" encoding="utf-8"?>
<p:tagLst xmlns:p="http://schemas.openxmlformats.org/presentationml/2006/main">
  <p:tag name="PA" val="v5.2.9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PA" val="v5.2.9"/>
</p:tagLst>
</file>

<file path=ppt/tags/tag711.xml><?xml version="1.0" encoding="utf-8"?>
<p:tagLst xmlns:p="http://schemas.openxmlformats.org/presentationml/2006/main">
  <p:tag name="PA" val="v5.2.9"/>
</p:tagLst>
</file>

<file path=ppt/tags/tag712.xml><?xml version="1.0" encoding="utf-8"?>
<p:tagLst xmlns:p="http://schemas.openxmlformats.org/presentationml/2006/main">
  <p:tag name="PA" val="v5.2.9"/>
</p:tagLst>
</file>

<file path=ppt/tags/tag713.xml><?xml version="1.0" encoding="utf-8"?>
<p:tagLst xmlns:p="http://schemas.openxmlformats.org/presentationml/2006/main">
  <p:tag name="PA" val="v5.2.9"/>
</p:tagLst>
</file>

<file path=ppt/tags/tag714.xml><?xml version="1.0" encoding="utf-8"?>
<p:tagLst xmlns:p="http://schemas.openxmlformats.org/presentationml/2006/main">
  <p:tag name="PA" val="v5.2.9"/>
</p:tagLst>
</file>

<file path=ppt/tags/tag715.xml><?xml version="1.0" encoding="utf-8"?>
<p:tagLst xmlns:p="http://schemas.openxmlformats.org/presentationml/2006/main">
  <p:tag name="PA" val="v5.2.9"/>
</p:tagLst>
</file>

<file path=ppt/tags/tag716.xml><?xml version="1.0" encoding="utf-8"?>
<p:tagLst xmlns:p="http://schemas.openxmlformats.org/presentationml/2006/main">
  <p:tag name="PA" val="v5.2.9"/>
</p:tagLst>
</file>

<file path=ppt/tags/tag717.xml><?xml version="1.0" encoding="utf-8"?>
<p:tagLst xmlns:p="http://schemas.openxmlformats.org/presentationml/2006/main">
  <p:tag name="PA" val="v5.2.9"/>
</p:tagLst>
</file>

<file path=ppt/tags/tag718.xml><?xml version="1.0" encoding="utf-8"?>
<p:tagLst xmlns:p="http://schemas.openxmlformats.org/presentationml/2006/main">
  <p:tag name="PA" val="v5.2.9"/>
</p:tagLst>
</file>

<file path=ppt/tags/tag719.xml><?xml version="1.0" encoding="utf-8"?>
<p:tagLst xmlns:p="http://schemas.openxmlformats.org/presentationml/2006/main">
  <p:tag name="PA" val="v5.2.9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PA" val="v5.2.9"/>
</p:tagLst>
</file>

<file path=ppt/tags/tag721.xml><?xml version="1.0" encoding="utf-8"?>
<p:tagLst xmlns:p="http://schemas.openxmlformats.org/presentationml/2006/main">
  <p:tag name="PA" val="v5.2.9"/>
</p:tagLst>
</file>

<file path=ppt/tags/tag722.xml><?xml version="1.0" encoding="utf-8"?>
<p:tagLst xmlns:p="http://schemas.openxmlformats.org/presentationml/2006/main">
  <p:tag name="PA" val="v5.2.9"/>
</p:tagLst>
</file>

<file path=ppt/tags/tag723.xml><?xml version="1.0" encoding="utf-8"?>
<p:tagLst xmlns:p="http://schemas.openxmlformats.org/presentationml/2006/main">
  <p:tag name="PA" val="v5.2.9"/>
</p:tagLst>
</file>

<file path=ppt/tags/tag724.xml><?xml version="1.0" encoding="utf-8"?>
<p:tagLst xmlns:p="http://schemas.openxmlformats.org/presentationml/2006/main">
  <p:tag name="PA" val="v5.2.9"/>
</p:tagLst>
</file>

<file path=ppt/tags/tag725.xml><?xml version="1.0" encoding="utf-8"?>
<p:tagLst xmlns:p="http://schemas.openxmlformats.org/presentationml/2006/main">
  <p:tag name="PA" val="v5.2.9"/>
</p:tagLst>
</file>

<file path=ppt/tags/tag726.xml><?xml version="1.0" encoding="utf-8"?>
<p:tagLst xmlns:p="http://schemas.openxmlformats.org/presentationml/2006/main">
  <p:tag name="PA" val="v5.2.9"/>
</p:tagLst>
</file>

<file path=ppt/tags/tag727.xml><?xml version="1.0" encoding="utf-8"?>
<p:tagLst xmlns:p="http://schemas.openxmlformats.org/presentationml/2006/main">
  <p:tag name="PA" val="v5.2.9"/>
</p:tagLst>
</file>

<file path=ppt/tags/tag728.xml><?xml version="1.0" encoding="utf-8"?>
<p:tagLst xmlns:p="http://schemas.openxmlformats.org/presentationml/2006/main">
  <p:tag name="PA" val="v5.2.9"/>
</p:tagLst>
</file>

<file path=ppt/tags/tag729.xml><?xml version="1.0" encoding="utf-8"?>
<p:tagLst xmlns:p="http://schemas.openxmlformats.org/presentationml/2006/main">
  <p:tag name="PA" val="v5.2.9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PA" val="v5.2.9"/>
</p:tagLst>
</file>

<file path=ppt/tags/tag731.xml><?xml version="1.0" encoding="utf-8"?>
<p:tagLst xmlns:p="http://schemas.openxmlformats.org/presentationml/2006/main">
  <p:tag name="PA" val="v5.2.9"/>
</p:tagLst>
</file>

<file path=ppt/tags/tag732.xml><?xml version="1.0" encoding="utf-8"?>
<p:tagLst xmlns:p="http://schemas.openxmlformats.org/presentationml/2006/main">
  <p:tag name="PA" val="v5.2.9"/>
</p:tagLst>
</file>

<file path=ppt/tags/tag733.xml><?xml version="1.0" encoding="utf-8"?>
<p:tagLst xmlns:p="http://schemas.openxmlformats.org/presentationml/2006/main">
  <p:tag name="PA" val="v5.2.9"/>
</p:tagLst>
</file>

<file path=ppt/tags/tag734.xml><?xml version="1.0" encoding="utf-8"?>
<p:tagLst xmlns:p="http://schemas.openxmlformats.org/presentationml/2006/main">
  <p:tag name="PA" val="v5.2.9"/>
</p:tagLst>
</file>

<file path=ppt/tags/tag735.xml><?xml version="1.0" encoding="utf-8"?>
<p:tagLst xmlns:p="http://schemas.openxmlformats.org/presentationml/2006/main">
  <p:tag name="PA" val="v5.2.9"/>
</p:tagLst>
</file>

<file path=ppt/tags/tag736.xml><?xml version="1.0" encoding="utf-8"?>
<p:tagLst xmlns:p="http://schemas.openxmlformats.org/presentationml/2006/main">
  <p:tag name="PA" val="v5.2.9"/>
</p:tagLst>
</file>

<file path=ppt/tags/tag737.xml><?xml version="1.0" encoding="utf-8"?>
<p:tagLst xmlns:p="http://schemas.openxmlformats.org/presentationml/2006/main">
  <p:tag name="PA" val="v5.2.9"/>
</p:tagLst>
</file>

<file path=ppt/tags/tag738.xml><?xml version="1.0" encoding="utf-8"?>
<p:tagLst xmlns:p="http://schemas.openxmlformats.org/presentationml/2006/main">
  <p:tag name="PA" val="v5.2.9"/>
</p:tagLst>
</file>

<file path=ppt/tags/tag739.xml><?xml version="1.0" encoding="utf-8"?>
<p:tagLst xmlns:p="http://schemas.openxmlformats.org/presentationml/2006/main">
  <p:tag name="PA" val="v5.2.9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PA" val="v5.2.9"/>
</p:tagLst>
</file>

<file path=ppt/tags/tag741.xml><?xml version="1.0" encoding="utf-8"?>
<p:tagLst xmlns:p="http://schemas.openxmlformats.org/presentationml/2006/main">
  <p:tag name="PA" val="v5.2.9"/>
</p:tagLst>
</file>

<file path=ppt/tags/tag742.xml><?xml version="1.0" encoding="utf-8"?>
<p:tagLst xmlns:p="http://schemas.openxmlformats.org/presentationml/2006/main">
  <p:tag name="PA" val="v5.2.9"/>
</p:tagLst>
</file>

<file path=ppt/tags/tag743.xml><?xml version="1.0" encoding="utf-8"?>
<p:tagLst xmlns:p="http://schemas.openxmlformats.org/presentationml/2006/main">
  <p:tag name="PA" val="v5.2.9"/>
</p:tagLst>
</file>

<file path=ppt/tags/tag744.xml><?xml version="1.0" encoding="utf-8"?>
<p:tagLst xmlns:p="http://schemas.openxmlformats.org/presentationml/2006/main">
  <p:tag name="PA" val="v5.2.9"/>
</p:tagLst>
</file>

<file path=ppt/tags/tag745.xml><?xml version="1.0" encoding="utf-8"?>
<p:tagLst xmlns:p="http://schemas.openxmlformats.org/presentationml/2006/main">
  <p:tag name="PA" val="v5.2.9"/>
</p:tagLst>
</file>

<file path=ppt/tags/tag746.xml><?xml version="1.0" encoding="utf-8"?>
<p:tagLst xmlns:p="http://schemas.openxmlformats.org/presentationml/2006/main">
  <p:tag name="PA" val="v5.2.9"/>
</p:tagLst>
</file>

<file path=ppt/tags/tag747.xml><?xml version="1.0" encoding="utf-8"?>
<p:tagLst xmlns:p="http://schemas.openxmlformats.org/presentationml/2006/main">
  <p:tag name="PA" val="v5.2.9"/>
</p:tagLst>
</file>

<file path=ppt/tags/tag748.xml><?xml version="1.0" encoding="utf-8"?>
<p:tagLst xmlns:p="http://schemas.openxmlformats.org/presentationml/2006/main">
  <p:tag name="PA" val="v5.2.9"/>
</p:tagLst>
</file>

<file path=ppt/tags/tag749.xml><?xml version="1.0" encoding="utf-8"?>
<p:tagLst xmlns:p="http://schemas.openxmlformats.org/presentationml/2006/main">
  <p:tag name="PA" val="v5.2.9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PA" val="v5.2.9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PA" val="v5.2.9"/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PA" val="v5.2.9"/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PA" val="v5.2.9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PA" val="v5.2.9"/>
  <p:tag name="KSO_WM_BEAUTIFY_FLAG" val=""/>
</p:tagLst>
</file>

<file path=ppt/tags/tag761.xml><?xml version="1.0" encoding="utf-8"?>
<p:tagLst xmlns:p="http://schemas.openxmlformats.org/presentationml/2006/main">
  <p:tag name="PA" val="v5.2.9"/>
  <p:tag name="KSO_WM_BEAUTIFY_FLAG" val=""/>
</p:tagLst>
</file>

<file path=ppt/tags/tag762.xml><?xml version="1.0" encoding="utf-8"?>
<p:tagLst xmlns:p="http://schemas.openxmlformats.org/presentationml/2006/main">
  <p:tag name="PA" val="v5.2.9"/>
  <p:tag name="KSO_WM_BEAUTIFY_FLAG" val=""/>
</p:tagLst>
</file>

<file path=ppt/tags/tag763.xml><?xml version="1.0" encoding="utf-8"?>
<p:tagLst xmlns:p="http://schemas.openxmlformats.org/presentationml/2006/main">
  <p:tag name="PA" val="v5.2.9"/>
  <p:tag name="KSO_WM_BEAUTIFY_FLAG" val=""/>
</p:tagLst>
</file>

<file path=ppt/tags/tag764.xml><?xml version="1.0" encoding="utf-8"?>
<p:tagLst xmlns:p="http://schemas.openxmlformats.org/presentationml/2006/main">
  <p:tag name="PA" val="v5.2.9"/>
  <p:tag name="KSO_WM_BEAUTIFY_FLAG" val=""/>
</p:tagLst>
</file>

<file path=ppt/tags/tag765.xml><?xml version="1.0" encoding="utf-8"?>
<p:tagLst xmlns:p="http://schemas.openxmlformats.org/presentationml/2006/main">
  <p:tag name="PA" val="v5.2.9"/>
  <p:tag name="KSO_WM_BEAUTIFY_FLAG" val=""/>
</p:tagLst>
</file>

<file path=ppt/tags/tag766.xml><?xml version="1.0" encoding="utf-8"?>
<p:tagLst xmlns:p="http://schemas.openxmlformats.org/presentationml/2006/main">
  <p:tag name="PA" val="v5.2.9"/>
  <p:tag name="KSO_WM_BEAUTIFY_FLAG" val=""/>
</p:tagLst>
</file>

<file path=ppt/tags/tag767.xml><?xml version="1.0" encoding="utf-8"?>
<p:tagLst xmlns:p="http://schemas.openxmlformats.org/presentationml/2006/main">
  <p:tag name="PA" val="v5.2.9"/>
  <p:tag name="KSO_WM_BEAUTIFY_FLAG" val=""/>
</p:tagLst>
</file>

<file path=ppt/tags/tag768.xml><?xml version="1.0" encoding="utf-8"?>
<p:tagLst xmlns:p="http://schemas.openxmlformats.org/presentationml/2006/main">
  <p:tag name="PA" val="v5.2.9"/>
  <p:tag name="KSO_WM_BEAUTIFY_FLAG" val=""/>
</p:tagLst>
</file>

<file path=ppt/tags/tag769.xml><?xml version="1.0" encoding="utf-8"?>
<p:tagLst xmlns:p="http://schemas.openxmlformats.org/presentationml/2006/main">
  <p:tag name="PA" val="v5.2.9"/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PA" val="v5.2.9"/>
  <p:tag name="KSO_WM_BEAUTIFY_FLAG" val=""/>
</p:tagLst>
</file>

<file path=ppt/tags/tag771.xml><?xml version="1.0" encoding="utf-8"?>
<p:tagLst xmlns:p="http://schemas.openxmlformats.org/presentationml/2006/main">
  <p:tag name="PA" val="v5.2.9"/>
  <p:tag name="KSO_WM_BEAUTIFY_FLAG" val=""/>
</p:tagLst>
</file>

<file path=ppt/tags/tag772.xml><?xml version="1.0" encoding="utf-8"?>
<p:tagLst xmlns:p="http://schemas.openxmlformats.org/presentationml/2006/main">
  <p:tag name="PA" val="v5.2.9"/>
  <p:tag name="KSO_WM_BEAUTIFY_FLAG" val=""/>
</p:tagLst>
</file>

<file path=ppt/tags/tag773.xml><?xml version="1.0" encoding="utf-8"?>
<p:tagLst xmlns:p="http://schemas.openxmlformats.org/presentationml/2006/main">
  <p:tag name="PA" val="v5.2.9"/>
  <p:tag name="KSO_WM_BEAUTIFY_FLAG" val=""/>
</p:tagLst>
</file>

<file path=ppt/tags/tag774.xml><?xml version="1.0" encoding="utf-8"?>
<p:tagLst xmlns:p="http://schemas.openxmlformats.org/presentationml/2006/main">
  <p:tag name="PA" val="v5.2.9"/>
  <p:tag name="KSO_WM_BEAUTIFY_FLAG" val=""/>
</p:tagLst>
</file>

<file path=ppt/tags/tag775.xml><?xml version="1.0" encoding="utf-8"?>
<p:tagLst xmlns:p="http://schemas.openxmlformats.org/presentationml/2006/main">
  <p:tag name="PA" val="v5.2.9"/>
  <p:tag name="KSO_WM_BEAUTIFY_FLAG" val=""/>
</p:tagLst>
</file>

<file path=ppt/tags/tag776.xml><?xml version="1.0" encoding="utf-8"?>
<p:tagLst xmlns:p="http://schemas.openxmlformats.org/presentationml/2006/main">
  <p:tag name="PA" val="v5.2.9"/>
  <p:tag name="KSO_WM_BEAUTIFY_FLAG" val=""/>
</p:tagLst>
</file>

<file path=ppt/tags/tag777.xml><?xml version="1.0" encoding="utf-8"?>
<p:tagLst xmlns:p="http://schemas.openxmlformats.org/presentationml/2006/main">
  <p:tag name="PA" val="v5.2.9"/>
  <p:tag name="KSO_WM_BEAUTIFY_FLAG" val=""/>
</p:tagLst>
</file>

<file path=ppt/tags/tag778.xml><?xml version="1.0" encoding="utf-8"?>
<p:tagLst xmlns:p="http://schemas.openxmlformats.org/presentationml/2006/main">
  <p:tag name="PA" val="v5.2.9"/>
  <p:tag name="KSO_WM_BEAUTIFY_FLAG" val=""/>
</p:tagLst>
</file>

<file path=ppt/tags/tag779.xml><?xml version="1.0" encoding="utf-8"?>
<p:tagLst xmlns:p="http://schemas.openxmlformats.org/presentationml/2006/main">
  <p:tag name="PA" val="v5.2.9"/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PA" val="v5.2.9"/>
  <p:tag name="KSO_WM_BEAUTIFY_FLAG" val=""/>
</p:tagLst>
</file>

<file path=ppt/tags/tag781.xml><?xml version="1.0" encoding="utf-8"?>
<p:tagLst xmlns:p="http://schemas.openxmlformats.org/presentationml/2006/main">
  <p:tag name="PA" val="v5.2.9"/>
  <p:tag name="KSO_WM_BEAUTIFY_FLAG" val=""/>
</p:tagLst>
</file>

<file path=ppt/tags/tag782.xml><?xml version="1.0" encoding="utf-8"?>
<p:tagLst xmlns:p="http://schemas.openxmlformats.org/presentationml/2006/main">
  <p:tag name="PA" val="v5.2.9"/>
</p:tagLst>
</file>

<file path=ppt/tags/tag783.xml><?xml version="1.0" encoding="utf-8"?>
<p:tagLst xmlns:p="http://schemas.openxmlformats.org/presentationml/2006/main">
  <p:tag name="PA" val="v5.2.9"/>
  <p:tag name="KSO_WM_BEAUTIFY_FLAG" val=""/>
</p:tagLst>
</file>

<file path=ppt/tags/tag784.xml><?xml version="1.0" encoding="utf-8"?>
<p:tagLst xmlns:p="http://schemas.openxmlformats.org/presentationml/2006/main">
  <p:tag name="PA" val="v5.2.9"/>
  <p:tag name="KSO_WM_BEAUTIFY_FLAG" val=""/>
</p:tagLst>
</file>

<file path=ppt/tags/tag785.xml><?xml version="1.0" encoding="utf-8"?>
<p:tagLst xmlns:p="http://schemas.openxmlformats.org/presentationml/2006/main">
  <p:tag name="PA" val="v5.2.9"/>
  <p:tag name="KSO_WM_BEAUTIFY_FLAG" val=""/>
</p:tagLst>
</file>

<file path=ppt/tags/tag786.xml><?xml version="1.0" encoding="utf-8"?>
<p:tagLst xmlns:p="http://schemas.openxmlformats.org/presentationml/2006/main">
  <p:tag name="PA" val="v5.2.9"/>
  <p:tag name="KSO_WM_BEAUTIFY_FLAG" val=""/>
</p:tagLst>
</file>

<file path=ppt/tags/tag787.xml><?xml version="1.0" encoding="utf-8"?>
<p:tagLst xmlns:p="http://schemas.openxmlformats.org/presentationml/2006/main">
  <p:tag name="PA" val="v5.2.9"/>
  <p:tag name="KSO_WM_BEAUTIFY_FLAG" val=""/>
</p:tagLst>
</file>

<file path=ppt/tags/tag788.xml><?xml version="1.0" encoding="utf-8"?>
<p:tagLst xmlns:p="http://schemas.openxmlformats.org/presentationml/2006/main">
  <p:tag name="PA" val="v5.2.9"/>
  <p:tag name="KSO_WM_BEAUTIFY_FLAG" val=""/>
</p:tagLst>
</file>

<file path=ppt/tags/tag789.xml><?xml version="1.0" encoding="utf-8"?>
<p:tagLst xmlns:p="http://schemas.openxmlformats.org/presentationml/2006/main">
  <p:tag name="PA" val="v5.2.9"/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PA" val="v5.2.9"/>
  <p:tag name="KSO_WM_BEAUTIFY_FLAG" val=""/>
</p:tagLst>
</file>

<file path=ppt/tags/tag791.xml><?xml version="1.0" encoding="utf-8"?>
<p:tagLst xmlns:p="http://schemas.openxmlformats.org/presentationml/2006/main">
  <p:tag name="PA" val="v5.2.9"/>
  <p:tag name="KSO_WM_BEAUTIFY_FLAG" val=""/>
</p:tagLst>
</file>

<file path=ppt/tags/tag792.xml><?xml version="1.0" encoding="utf-8"?>
<p:tagLst xmlns:p="http://schemas.openxmlformats.org/presentationml/2006/main">
  <p:tag name="PA" val="v5.2.9"/>
  <p:tag name="KSO_WM_BEAUTIFY_FLAG" val=""/>
</p:tagLst>
</file>

<file path=ppt/tags/tag793.xml><?xml version="1.0" encoding="utf-8"?>
<p:tagLst xmlns:p="http://schemas.openxmlformats.org/presentationml/2006/main">
  <p:tag name="PA" val="v5.2.9"/>
  <p:tag name="KSO_WM_BEAUTIFY_FLAG" val=""/>
</p:tagLst>
</file>

<file path=ppt/tags/tag794.xml><?xml version="1.0" encoding="utf-8"?>
<p:tagLst xmlns:p="http://schemas.openxmlformats.org/presentationml/2006/main">
  <p:tag name="PA" val="v5.2.9"/>
  <p:tag name="KSO_WM_BEAUTIFY_FLAG" val=""/>
</p:tagLst>
</file>

<file path=ppt/tags/tag795.xml><?xml version="1.0" encoding="utf-8"?>
<p:tagLst xmlns:p="http://schemas.openxmlformats.org/presentationml/2006/main">
  <p:tag name="PA" val="v5.2.9"/>
  <p:tag name="KSO_WM_BEAUTIFY_FLAG" val=""/>
</p:tagLst>
</file>

<file path=ppt/tags/tag796.xml><?xml version="1.0" encoding="utf-8"?>
<p:tagLst xmlns:p="http://schemas.openxmlformats.org/presentationml/2006/main">
  <p:tag name="PA" val="v5.2.9"/>
  <p:tag name="KSO_WM_BEAUTIFY_FLAG" val=""/>
</p:tagLst>
</file>

<file path=ppt/tags/tag797.xml><?xml version="1.0" encoding="utf-8"?>
<p:tagLst xmlns:p="http://schemas.openxmlformats.org/presentationml/2006/main">
  <p:tag name="PA" val="v5.2.9"/>
  <p:tag name="KSO_WM_BEAUTIFY_FLAG" val=""/>
</p:tagLst>
</file>

<file path=ppt/tags/tag798.xml><?xml version="1.0" encoding="utf-8"?>
<p:tagLst xmlns:p="http://schemas.openxmlformats.org/presentationml/2006/main">
  <p:tag name="PA" val="v5.2.9"/>
  <p:tag name="KSO_WM_BEAUTIFY_FLAG" val=""/>
</p:tagLst>
</file>

<file path=ppt/tags/tag799.xml><?xml version="1.0" encoding="utf-8"?>
<p:tagLst xmlns:p="http://schemas.openxmlformats.org/presentationml/2006/main">
  <p:tag name="PA" val="v5.2.9"/>
  <p:tag name="KSO_WM_BEAUTIFY_FLAG" val=""/>
</p:tagLst>
</file>

<file path=ppt/tags/tag8.xml><?xml version="1.0" encoding="utf-8"?>
<p:tagLst xmlns:p="http://schemas.openxmlformats.org/presentationml/2006/main">
  <p:tag name="PA" val="v5.2.9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PA" val="v5.2.9"/>
  <p:tag name="KSO_WM_BEAUTIFY_FLAG" val=""/>
</p:tagLst>
</file>

<file path=ppt/tags/tag801.xml><?xml version="1.0" encoding="utf-8"?>
<p:tagLst xmlns:p="http://schemas.openxmlformats.org/presentationml/2006/main">
  <p:tag name="PA" val="v5.2.9"/>
  <p:tag name="KSO_WM_BEAUTIFY_FLAG" val=""/>
</p:tagLst>
</file>

<file path=ppt/tags/tag802.xml><?xml version="1.0" encoding="utf-8"?>
<p:tagLst xmlns:p="http://schemas.openxmlformats.org/presentationml/2006/main">
  <p:tag name="PA" val="v5.2.9"/>
  <p:tag name="KSO_WM_BEAUTIFY_FLAG" val=""/>
</p:tagLst>
</file>

<file path=ppt/tags/tag803.xml><?xml version="1.0" encoding="utf-8"?>
<p:tagLst xmlns:p="http://schemas.openxmlformats.org/presentationml/2006/main">
  <p:tag name="PA" val="v5.2.9"/>
  <p:tag name="KSO_WM_BEAUTIFY_FLAG" val=""/>
</p:tagLst>
</file>

<file path=ppt/tags/tag804.xml><?xml version="1.0" encoding="utf-8"?>
<p:tagLst xmlns:p="http://schemas.openxmlformats.org/presentationml/2006/main">
  <p:tag name="PA" val="v5.2.9"/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PA" val="v5.2.9"/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PA" val="v5.2.9"/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PA" val="v5.2.9"/>
</p:tagLst>
</file>

<file path=ppt/tags/tag817.xml><?xml version="1.0" encoding="utf-8"?>
<p:tagLst xmlns:p="http://schemas.openxmlformats.org/presentationml/2006/main">
  <p:tag name="PA" val="v5.2.9"/>
  <p:tag name="KSO_WM_BEAUTIFY_FLAG" val=""/>
</p:tagLst>
</file>

<file path=ppt/tags/tag818.xml><?xml version="1.0" encoding="utf-8"?>
<p:tagLst xmlns:p="http://schemas.openxmlformats.org/presentationml/2006/main">
  <p:tag name="PA" val="v5.2.9"/>
  <p:tag name="KSO_WM_BEAUTIFY_FLAG" val=""/>
</p:tagLst>
</file>

<file path=ppt/tags/tag819.xml><?xml version="1.0" encoding="utf-8"?>
<p:tagLst xmlns:p="http://schemas.openxmlformats.org/presentationml/2006/main">
  <p:tag name="PA" val="v5.2.9"/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PA" val="v5.2.9"/>
  <p:tag name="KSO_WM_BEAUTIFY_FLAG" val=""/>
</p:tagLst>
</file>

<file path=ppt/tags/tag821.xml><?xml version="1.0" encoding="utf-8"?>
<p:tagLst xmlns:p="http://schemas.openxmlformats.org/presentationml/2006/main">
  <p:tag name="PA" val="v5.2.9"/>
  <p:tag name="KSO_WM_BEAUTIFY_FLAG" val=""/>
</p:tagLst>
</file>

<file path=ppt/tags/tag822.xml><?xml version="1.0" encoding="utf-8"?>
<p:tagLst xmlns:p="http://schemas.openxmlformats.org/presentationml/2006/main">
  <p:tag name="PA" val="v5.2.9"/>
  <p:tag name="KSO_WM_BEAUTIFY_FLAG" val=""/>
</p:tagLst>
</file>

<file path=ppt/tags/tag823.xml><?xml version="1.0" encoding="utf-8"?>
<p:tagLst xmlns:p="http://schemas.openxmlformats.org/presentationml/2006/main">
  <p:tag name="PA" val="v5.2.9"/>
  <p:tag name="KSO_WM_BEAUTIFY_FLAG" val=""/>
</p:tagLst>
</file>

<file path=ppt/tags/tag824.xml><?xml version="1.0" encoding="utf-8"?>
<p:tagLst xmlns:p="http://schemas.openxmlformats.org/presentationml/2006/main">
  <p:tag name="PA" val="v5.2.9"/>
  <p:tag name="KSO_WM_BEAUTIFY_FLAG" val=""/>
</p:tagLst>
</file>

<file path=ppt/tags/tag825.xml><?xml version="1.0" encoding="utf-8"?>
<p:tagLst xmlns:p="http://schemas.openxmlformats.org/presentationml/2006/main">
  <p:tag name="PA" val="v5.2.9"/>
  <p:tag name="KSO_WM_BEAUTIFY_FLAG" val=""/>
</p:tagLst>
</file>

<file path=ppt/tags/tag826.xml><?xml version="1.0" encoding="utf-8"?>
<p:tagLst xmlns:p="http://schemas.openxmlformats.org/presentationml/2006/main">
  <p:tag name="PA" val="v5.2.9"/>
  <p:tag name="KSO_WM_BEAUTIFY_FLAG" val=""/>
</p:tagLst>
</file>

<file path=ppt/tags/tag827.xml><?xml version="1.0" encoding="utf-8"?>
<p:tagLst xmlns:p="http://schemas.openxmlformats.org/presentationml/2006/main">
  <p:tag name="PA" val="v5.2.9"/>
  <p:tag name="KSO_WM_BEAUTIFY_FLAG" val=""/>
</p:tagLst>
</file>

<file path=ppt/tags/tag828.xml><?xml version="1.0" encoding="utf-8"?>
<p:tagLst xmlns:p="http://schemas.openxmlformats.org/presentationml/2006/main">
  <p:tag name="PA" val="v5.2.9"/>
  <p:tag name="KSO_WM_BEAUTIFY_FLAG" val=""/>
</p:tagLst>
</file>

<file path=ppt/tags/tag829.xml><?xml version="1.0" encoding="utf-8"?>
<p:tagLst xmlns:p="http://schemas.openxmlformats.org/presentationml/2006/main">
  <p:tag name="PA" val="v5.2.9"/>
  <p:tag name="KSO_WM_BEAUTIFY_FLAG" val=""/>
</p:tagLst>
</file>

<file path=ppt/tags/tag83.xml><?xml version="1.0" encoding="utf-8"?>
<p:tagLst xmlns:p="http://schemas.openxmlformats.org/presentationml/2006/main">
  <p:tag name="KSO_WM_DIAGRAM_VIRTUALLY_FRAME" val="{&quot;height&quot;:201.07440944881887,&quot;left&quot;:70,&quot;top&quot;:210.21283464566926,&quot;width&quot;:235}"/>
</p:tagLst>
</file>

<file path=ppt/tags/tag830.xml><?xml version="1.0" encoding="utf-8"?>
<p:tagLst xmlns:p="http://schemas.openxmlformats.org/presentationml/2006/main">
  <p:tag name="PA" val="v5.2.9"/>
  <p:tag name="KSO_WM_BEAUTIFY_FLAG" val=""/>
</p:tagLst>
</file>

<file path=ppt/tags/tag831.xml><?xml version="1.0" encoding="utf-8"?>
<p:tagLst xmlns:p="http://schemas.openxmlformats.org/presentationml/2006/main">
  <p:tag name="PA" val="v5.2.9"/>
  <p:tag name="KSO_WM_BEAUTIFY_FLAG" val=""/>
</p:tagLst>
</file>

<file path=ppt/tags/tag832.xml><?xml version="1.0" encoding="utf-8"?>
<p:tagLst xmlns:p="http://schemas.openxmlformats.org/presentationml/2006/main">
  <p:tag name="PA" val="v5.2.9"/>
  <p:tag name="KSO_WM_BEAUTIFY_FLAG" val=""/>
</p:tagLst>
</file>

<file path=ppt/tags/tag833.xml><?xml version="1.0" encoding="utf-8"?>
<p:tagLst xmlns:p="http://schemas.openxmlformats.org/presentationml/2006/main">
  <p:tag name="PA" val="v5.2.9"/>
  <p:tag name="KSO_WM_BEAUTIFY_FLAG" val=""/>
</p:tagLst>
</file>

<file path=ppt/tags/tag834.xml><?xml version="1.0" encoding="utf-8"?>
<p:tagLst xmlns:p="http://schemas.openxmlformats.org/presentationml/2006/main">
  <p:tag name="PA" val="v5.2.9"/>
  <p:tag name="KSO_WM_BEAUTIFY_FLAG" val=""/>
</p:tagLst>
</file>

<file path=ppt/tags/tag835.xml><?xml version="1.0" encoding="utf-8"?>
<p:tagLst xmlns:p="http://schemas.openxmlformats.org/presentationml/2006/main">
  <p:tag name="PA" val="v5.2.9"/>
  <p:tag name="KSO_WM_BEAUTIFY_FLAG" val=""/>
</p:tagLst>
</file>

<file path=ppt/tags/tag836.xml><?xml version="1.0" encoding="utf-8"?>
<p:tagLst xmlns:p="http://schemas.openxmlformats.org/presentationml/2006/main">
  <p:tag name="PA" val="v5.2.9"/>
  <p:tag name="KSO_WM_BEAUTIFY_FLAG" val=""/>
</p:tagLst>
</file>

<file path=ppt/tags/tag837.xml><?xml version="1.0" encoding="utf-8"?>
<p:tagLst xmlns:p="http://schemas.openxmlformats.org/presentationml/2006/main">
  <p:tag name="PA" val="v5.2.9"/>
  <p:tag name="KSO_WM_BEAUTIFY_FLAG" val=""/>
</p:tagLst>
</file>

<file path=ppt/tags/tag838.xml><?xml version="1.0" encoding="utf-8"?>
<p:tagLst xmlns:p="http://schemas.openxmlformats.org/presentationml/2006/main">
  <p:tag name="PA" val="v5.2.9"/>
  <p:tag name="KSO_WM_BEAUTIFY_FLAG" val=""/>
</p:tagLst>
</file>

<file path=ppt/tags/tag839.xml><?xml version="1.0" encoding="utf-8"?>
<p:tagLst xmlns:p="http://schemas.openxmlformats.org/presentationml/2006/main">
  <p:tag name="PA" val="v5.2.9"/>
</p:tagLst>
</file>

<file path=ppt/tags/tag84.xml><?xml version="1.0" encoding="utf-8"?>
<p:tagLst xmlns:p="http://schemas.openxmlformats.org/presentationml/2006/main">
  <p:tag name="KSO_WM_DIAGRAM_VIRTUALLY_FRAME" val="{&quot;height&quot;:201.07440944881887,&quot;left&quot;:70,&quot;top&quot;:210.21283464566926,&quot;width&quot;:235}"/>
</p:tagLst>
</file>

<file path=ppt/tags/tag840.xml><?xml version="1.0" encoding="utf-8"?>
<p:tagLst xmlns:p="http://schemas.openxmlformats.org/presentationml/2006/main">
  <p:tag name="PA" val="v5.2.9"/>
  <p:tag name="KSO_WM_BEAUTIFY_FLAG" val=""/>
</p:tagLst>
</file>

<file path=ppt/tags/tag841.xml><?xml version="1.0" encoding="utf-8"?>
<p:tagLst xmlns:p="http://schemas.openxmlformats.org/presentationml/2006/main">
  <p:tag name="PA" val="v5.2.9"/>
  <p:tag name="KSO_WM_BEAUTIFY_FLAG" val=""/>
</p:tagLst>
</file>

<file path=ppt/tags/tag842.xml><?xml version="1.0" encoding="utf-8"?>
<p:tagLst xmlns:p="http://schemas.openxmlformats.org/presentationml/2006/main">
  <p:tag name="PA" val="v5.2.9"/>
  <p:tag name="KSO_WM_BEAUTIFY_FLAG" val=""/>
</p:tagLst>
</file>

<file path=ppt/tags/tag843.xml><?xml version="1.0" encoding="utf-8"?>
<p:tagLst xmlns:p="http://schemas.openxmlformats.org/presentationml/2006/main">
  <p:tag name="PA" val="v5.2.9"/>
  <p:tag name="KSO_WM_BEAUTIFY_FLAG" val=""/>
</p:tagLst>
</file>

<file path=ppt/tags/tag844.xml><?xml version="1.0" encoding="utf-8"?>
<p:tagLst xmlns:p="http://schemas.openxmlformats.org/presentationml/2006/main">
  <p:tag name="PA" val="v5.2.9"/>
  <p:tag name="KSO_WM_BEAUTIFY_FLAG" val=""/>
</p:tagLst>
</file>

<file path=ppt/tags/tag845.xml><?xml version="1.0" encoding="utf-8"?>
<p:tagLst xmlns:p="http://schemas.openxmlformats.org/presentationml/2006/main">
  <p:tag name="PA" val="v5.2.9"/>
  <p:tag name="KSO_WM_BEAUTIFY_FLAG" val=""/>
</p:tagLst>
</file>

<file path=ppt/tags/tag846.xml><?xml version="1.0" encoding="utf-8"?>
<p:tagLst xmlns:p="http://schemas.openxmlformats.org/presentationml/2006/main">
  <p:tag name="PA" val="v5.2.9"/>
  <p:tag name="KSO_WM_BEAUTIFY_FLAG" val=""/>
</p:tagLst>
</file>

<file path=ppt/tags/tag847.xml><?xml version="1.0" encoding="utf-8"?>
<p:tagLst xmlns:p="http://schemas.openxmlformats.org/presentationml/2006/main">
  <p:tag name="PA" val="v5.2.9"/>
  <p:tag name="KSO_WM_BEAUTIFY_FLAG" val=""/>
</p:tagLst>
</file>

<file path=ppt/tags/tag848.xml><?xml version="1.0" encoding="utf-8"?>
<p:tagLst xmlns:p="http://schemas.openxmlformats.org/presentationml/2006/main">
  <p:tag name="PA" val="v5.2.9"/>
  <p:tag name="KSO_WM_BEAUTIFY_FLAG" val=""/>
</p:tagLst>
</file>

<file path=ppt/tags/tag849.xml><?xml version="1.0" encoding="utf-8"?>
<p:tagLst xmlns:p="http://schemas.openxmlformats.org/presentationml/2006/main">
  <p:tag name="PA" val="v5.2.9"/>
  <p:tag name="KSO_WM_BEAUTIFY_FLAG" val=""/>
</p:tagLst>
</file>

<file path=ppt/tags/tag85.xml><?xml version="1.0" encoding="utf-8"?>
<p:tagLst xmlns:p="http://schemas.openxmlformats.org/presentationml/2006/main">
  <p:tag name="KSO_WM_DIAGRAM_VIRTUALLY_FRAME" val="{&quot;height&quot;:201.07440944881887,&quot;left&quot;:70,&quot;top&quot;:210.21283464566926,&quot;width&quot;:235}"/>
</p:tagLst>
</file>

<file path=ppt/tags/tag850.xml><?xml version="1.0" encoding="utf-8"?>
<p:tagLst xmlns:p="http://schemas.openxmlformats.org/presentationml/2006/main">
  <p:tag name="PA" val="v5.2.9"/>
  <p:tag name="KSO_WM_BEAUTIFY_FLAG" val=""/>
</p:tagLst>
</file>

<file path=ppt/tags/tag851.xml><?xml version="1.0" encoding="utf-8"?>
<p:tagLst xmlns:p="http://schemas.openxmlformats.org/presentationml/2006/main">
  <p:tag name="PA" val="v5.2.9"/>
  <p:tag name="KSO_WM_BEAUTIFY_FLAG" val=""/>
</p:tagLst>
</file>

<file path=ppt/tags/tag852.xml><?xml version="1.0" encoding="utf-8"?>
<p:tagLst xmlns:p="http://schemas.openxmlformats.org/presentationml/2006/main">
  <p:tag name="PA" val="v5.2.9"/>
  <p:tag name="KSO_WM_BEAUTIFY_FLAG" val=""/>
</p:tagLst>
</file>

<file path=ppt/tags/tag853.xml><?xml version="1.0" encoding="utf-8"?>
<p:tagLst xmlns:p="http://schemas.openxmlformats.org/presentationml/2006/main">
  <p:tag name="PA" val="v5.2.9"/>
  <p:tag name="KSO_WM_BEAUTIFY_FLAG" val=""/>
</p:tagLst>
</file>

<file path=ppt/tags/tag854.xml><?xml version="1.0" encoding="utf-8"?>
<p:tagLst xmlns:p="http://schemas.openxmlformats.org/presentationml/2006/main">
  <p:tag name="PA" val="v5.2.9"/>
  <p:tag name="KSO_WM_BEAUTIFY_FLAG" val=""/>
</p:tagLst>
</file>

<file path=ppt/tags/tag855.xml><?xml version="1.0" encoding="utf-8"?>
<p:tagLst xmlns:p="http://schemas.openxmlformats.org/presentationml/2006/main">
  <p:tag name="PA" val="v5.2.9"/>
  <p:tag name="KSO_WM_BEAUTIFY_FLAG" val=""/>
</p:tagLst>
</file>

<file path=ppt/tags/tag856.xml><?xml version="1.0" encoding="utf-8"?>
<p:tagLst xmlns:p="http://schemas.openxmlformats.org/presentationml/2006/main">
  <p:tag name="PA" val="v5.2.9"/>
  <p:tag name="KSO_WM_BEAUTIFY_FLAG" val=""/>
</p:tagLst>
</file>

<file path=ppt/tags/tag857.xml><?xml version="1.0" encoding="utf-8"?>
<p:tagLst xmlns:p="http://schemas.openxmlformats.org/presentationml/2006/main">
  <p:tag name="PA" val="v5.2.9"/>
  <p:tag name="KSO_WM_BEAUTIFY_FLAG" val=""/>
</p:tagLst>
</file>

<file path=ppt/tags/tag858.xml><?xml version="1.0" encoding="utf-8"?>
<p:tagLst xmlns:p="http://schemas.openxmlformats.org/presentationml/2006/main">
  <p:tag name="PA" val="v5.2.9"/>
  <p:tag name="KSO_WM_BEAUTIFY_FLAG" val=""/>
</p:tagLst>
</file>

<file path=ppt/tags/tag859.xml><?xml version="1.0" encoding="utf-8"?>
<p:tagLst xmlns:p="http://schemas.openxmlformats.org/presentationml/2006/main">
  <p:tag name="PA" val="v5.2.9"/>
  <p:tag name="KSO_WM_BEAUTIFY_FLAG" val=""/>
</p:tagLst>
</file>

<file path=ppt/tags/tag86.xml><?xml version="1.0" encoding="utf-8"?>
<p:tagLst xmlns:p="http://schemas.openxmlformats.org/presentationml/2006/main">
  <p:tag name="KSO_WM_DIAGRAM_VIRTUALLY_FRAME" val="{&quot;height&quot;:201.07440944881887,&quot;left&quot;:70,&quot;top&quot;:210.21283464566926,&quot;width&quot;:235}"/>
</p:tagLst>
</file>

<file path=ppt/tags/tag860.xml><?xml version="1.0" encoding="utf-8"?>
<p:tagLst xmlns:p="http://schemas.openxmlformats.org/presentationml/2006/main">
  <p:tag name="PA" val="v5.2.9"/>
  <p:tag name="KSO_WM_BEAUTIFY_FLAG" val=""/>
</p:tagLst>
</file>

<file path=ppt/tags/tag861.xml><?xml version="1.0" encoding="utf-8"?>
<p:tagLst xmlns:p="http://schemas.openxmlformats.org/presentationml/2006/main">
  <p:tag name="PA" val="v5.2.9"/>
  <p:tag name="KSO_WM_BEAUTIFY_FLAG" val=""/>
</p:tagLst>
</file>

<file path=ppt/tags/tag862.xml><?xml version="1.0" encoding="utf-8"?>
<p:tagLst xmlns:p="http://schemas.openxmlformats.org/presentationml/2006/main">
  <p:tag name="PA" val="v5.2.9"/>
</p:tagLst>
</file>

<file path=ppt/tags/tag863.xml><?xml version="1.0" encoding="utf-8"?>
<p:tagLst xmlns:p="http://schemas.openxmlformats.org/presentationml/2006/main">
  <p:tag name="PA" val="v5.2.9"/>
  <p:tag name="KSO_WM_BEAUTIFY_FLAG" val=""/>
</p:tagLst>
</file>

<file path=ppt/tags/tag864.xml><?xml version="1.0" encoding="utf-8"?>
<p:tagLst xmlns:p="http://schemas.openxmlformats.org/presentationml/2006/main">
  <p:tag name="PA" val="v5.2.9"/>
  <p:tag name="KSO_WM_BEAUTIFY_FLAG" val=""/>
</p:tagLst>
</file>

<file path=ppt/tags/tag865.xml><?xml version="1.0" encoding="utf-8"?>
<p:tagLst xmlns:p="http://schemas.openxmlformats.org/presentationml/2006/main">
  <p:tag name="PA" val="v5.2.9"/>
  <p:tag name="KSO_WM_BEAUTIFY_FLAG" val=""/>
</p:tagLst>
</file>

<file path=ppt/tags/tag866.xml><?xml version="1.0" encoding="utf-8"?>
<p:tagLst xmlns:p="http://schemas.openxmlformats.org/presentationml/2006/main">
  <p:tag name="PA" val="v5.2.9"/>
  <p:tag name="KSO_WM_BEAUTIFY_FLAG" val=""/>
</p:tagLst>
</file>

<file path=ppt/tags/tag867.xml><?xml version="1.0" encoding="utf-8"?>
<p:tagLst xmlns:p="http://schemas.openxmlformats.org/presentationml/2006/main">
  <p:tag name="PA" val="v5.2.9"/>
  <p:tag name="KSO_WM_BEAUTIFY_FLAG" val=""/>
</p:tagLst>
</file>

<file path=ppt/tags/tag868.xml><?xml version="1.0" encoding="utf-8"?>
<p:tagLst xmlns:p="http://schemas.openxmlformats.org/presentationml/2006/main">
  <p:tag name="PA" val="v5.2.9"/>
  <p:tag name="KSO_WM_BEAUTIFY_FLAG" val=""/>
</p:tagLst>
</file>

<file path=ppt/tags/tag869.xml><?xml version="1.0" encoding="utf-8"?>
<p:tagLst xmlns:p="http://schemas.openxmlformats.org/presentationml/2006/main">
  <p:tag name="PA" val="v5.2.9"/>
  <p:tag name="KSO_WM_BEAUTIFY_FLAG" val=""/>
</p:tagLst>
</file>

<file path=ppt/tags/tag87.xml><?xml version="1.0" encoding="utf-8"?>
<p:tagLst xmlns:p="http://schemas.openxmlformats.org/presentationml/2006/main">
  <p:tag name="KSO_WM_DIAGRAM_VIRTUALLY_FRAME" val="{&quot;height&quot;:201.07440944881887,&quot;left&quot;:70,&quot;top&quot;:210.21283464566926,&quot;width&quot;:235}"/>
</p:tagLst>
</file>

<file path=ppt/tags/tag870.xml><?xml version="1.0" encoding="utf-8"?>
<p:tagLst xmlns:p="http://schemas.openxmlformats.org/presentationml/2006/main">
  <p:tag name="PA" val="v5.2.9"/>
  <p:tag name="KSO_WM_BEAUTIFY_FLAG" val=""/>
</p:tagLst>
</file>

<file path=ppt/tags/tag871.xml><?xml version="1.0" encoding="utf-8"?>
<p:tagLst xmlns:p="http://schemas.openxmlformats.org/presentationml/2006/main">
  <p:tag name="PA" val="v5.2.9"/>
  <p:tag name="KSO_WM_BEAUTIFY_FLAG" val=""/>
</p:tagLst>
</file>

<file path=ppt/tags/tag872.xml><?xml version="1.0" encoding="utf-8"?>
<p:tagLst xmlns:p="http://schemas.openxmlformats.org/presentationml/2006/main">
  <p:tag name="PA" val="v5.2.9"/>
  <p:tag name="KSO_WM_BEAUTIFY_FLAG" val=""/>
</p:tagLst>
</file>

<file path=ppt/tags/tag873.xml><?xml version="1.0" encoding="utf-8"?>
<p:tagLst xmlns:p="http://schemas.openxmlformats.org/presentationml/2006/main">
  <p:tag name="PA" val="v5.2.9"/>
  <p:tag name="KSO_WM_BEAUTIFY_FLAG" val=""/>
</p:tagLst>
</file>

<file path=ppt/tags/tag874.xml><?xml version="1.0" encoding="utf-8"?>
<p:tagLst xmlns:p="http://schemas.openxmlformats.org/presentationml/2006/main">
  <p:tag name="PA" val="v5.2.9"/>
  <p:tag name="KSO_WM_BEAUTIFY_FLAG" val=""/>
</p:tagLst>
</file>

<file path=ppt/tags/tag875.xml><?xml version="1.0" encoding="utf-8"?>
<p:tagLst xmlns:p="http://schemas.openxmlformats.org/presentationml/2006/main">
  <p:tag name="PA" val="v5.2.9"/>
  <p:tag name="KSO_WM_BEAUTIFY_FLAG" val=""/>
</p:tagLst>
</file>

<file path=ppt/tags/tag876.xml><?xml version="1.0" encoding="utf-8"?>
<p:tagLst xmlns:p="http://schemas.openxmlformats.org/presentationml/2006/main">
  <p:tag name="PA" val="v5.2.9"/>
  <p:tag name="KSO_WM_BEAUTIFY_FLAG" val=""/>
</p:tagLst>
</file>

<file path=ppt/tags/tag877.xml><?xml version="1.0" encoding="utf-8"?>
<p:tagLst xmlns:p="http://schemas.openxmlformats.org/presentationml/2006/main">
  <p:tag name="PA" val="v5.2.9"/>
  <p:tag name="KSO_WM_BEAUTIFY_FLAG" val=""/>
</p:tagLst>
</file>

<file path=ppt/tags/tag878.xml><?xml version="1.0" encoding="utf-8"?>
<p:tagLst xmlns:p="http://schemas.openxmlformats.org/presentationml/2006/main">
  <p:tag name="PA" val="v5.2.9"/>
  <p:tag name="KSO_WM_BEAUTIFY_FLAG" val=""/>
</p:tagLst>
</file>

<file path=ppt/tags/tag879.xml><?xml version="1.0" encoding="utf-8"?>
<p:tagLst xmlns:p="http://schemas.openxmlformats.org/presentationml/2006/main">
  <p:tag name="PA" val="v5.2.9"/>
  <p:tag name="KSO_WM_BEAUTIFY_FLAG" val=""/>
</p:tagLst>
</file>

<file path=ppt/tags/tag88.xml><?xml version="1.0" encoding="utf-8"?>
<p:tagLst xmlns:p="http://schemas.openxmlformats.org/presentationml/2006/main">
  <p:tag name="KSO_WM_DIAGRAM_VIRTUALLY_FRAME" val="{&quot;height&quot;:201.07440944881887,&quot;left&quot;:70,&quot;top&quot;:210.21283464566926,&quot;width&quot;:235}"/>
</p:tagLst>
</file>

<file path=ppt/tags/tag880.xml><?xml version="1.0" encoding="utf-8"?>
<p:tagLst xmlns:p="http://schemas.openxmlformats.org/presentationml/2006/main">
  <p:tag name="PA" val="v5.2.9"/>
  <p:tag name="KSO_WM_BEAUTIFY_FLAG" val=""/>
</p:tagLst>
</file>

<file path=ppt/tags/tag881.xml><?xml version="1.0" encoding="utf-8"?>
<p:tagLst xmlns:p="http://schemas.openxmlformats.org/presentationml/2006/main">
  <p:tag name="PA" val="v5.2.9"/>
  <p:tag name="KSO_WM_BEAUTIFY_FLAG" val=""/>
</p:tagLst>
</file>

<file path=ppt/tags/tag882.xml><?xml version="1.0" encoding="utf-8"?>
<p:tagLst xmlns:p="http://schemas.openxmlformats.org/presentationml/2006/main">
  <p:tag name="PA" val="v5.2.9"/>
  <p:tag name="KSO_WM_BEAUTIFY_FLAG" val=""/>
</p:tagLst>
</file>

<file path=ppt/tags/tag883.xml><?xml version="1.0" encoding="utf-8"?>
<p:tagLst xmlns:p="http://schemas.openxmlformats.org/presentationml/2006/main">
  <p:tag name="PA" val="v5.2.9"/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PA" val="v5.2.9"/>
</p:tagLst>
</file>

<file path=ppt/tags/tag887.xml><?xml version="1.0" encoding="utf-8"?>
<p:tagLst xmlns:p="http://schemas.openxmlformats.org/presentationml/2006/main">
  <p:tag name="PA" val="v5.2.9"/>
</p:tagLst>
</file>

<file path=ppt/tags/tag888.xml><?xml version="1.0" encoding="utf-8"?>
<p:tagLst xmlns:p="http://schemas.openxmlformats.org/presentationml/2006/main">
  <p:tag name="PA" val="v5.2.9"/>
</p:tagLst>
</file>

<file path=ppt/tags/tag889.xml><?xml version="1.0" encoding="utf-8"?>
<p:tagLst xmlns:p="http://schemas.openxmlformats.org/presentationml/2006/main">
  <p:tag name="PA" val="v5.2.9"/>
</p:tagLst>
</file>

<file path=ppt/tags/tag89.xml><?xml version="1.0" encoding="utf-8"?>
<p:tagLst xmlns:p="http://schemas.openxmlformats.org/presentationml/2006/main">
  <p:tag name="PA" val="v5.2.9"/>
</p:tagLst>
</file>

<file path=ppt/tags/tag890.xml><?xml version="1.0" encoding="utf-8"?>
<p:tagLst xmlns:p="http://schemas.openxmlformats.org/presentationml/2006/main">
  <p:tag name="PA" val="v5.2.9"/>
</p:tagLst>
</file>

<file path=ppt/tags/tag891.xml><?xml version="1.0" encoding="utf-8"?>
<p:tagLst xmlns:p="http://schemas.openxmlformats.org/presentationml/2006/main">
  <p:tag name="PA" val="v5.2.9"/>
</p:tagLst>
</file>

<file path=ppt/tags/tag892.xml><?xml version="1.0" encoding="utf-8"?>
<p:tagLst xmlns:p="http://schemas.openxmlformats.org/presentationml/2006/main">
  <p:tag name="PA" val="v5.2.9"/>
</p:tagLst>
</file>

<file path=ppt/tags/tag893.xml><?xml version="1.0" encoding="utf-8"?>
<p:tagLst xmlns:p="http://schemas.openxmlformats.org/presentationml/2006/main">
  <p:tag name="PA" val="v5.2.9"/>
</p:tagLst>
</file>

<file path=ppt/tags/tag894.xml><?xml version="1.0" encoding="utf-8"?>
<p:tagLst xmlns:p="http://schemas.openxmlformats.org/presentationml/2006/main">
  <p:tag name="PA" val="v5.2.9"/>
</p:tagLst>
</file>

<file path=ppt/tags/tag895.xml><?xml version="1.0" encoding="utf-8"?>
<p:tagLst xmlns:p="http://schemas.openxmlformats.org/presentationml/2006/main">
  <p:tag name="PA" val="v5.2.9"/>
</p:tagLst>
</file>

<file path=ppt/tags/tag896.xml><?xml version="1.0" encoding="utf-8"?>
<p:tagLst xmlns:p="http://schemas.openxmlformats.org/presentationml/2006/main">
  <p:tag name="PA" val="v5.2.9"/>
</p:tagLst>
</file>

<file path=ppt/tags/tag897.xml><?xml version="1.0" encoding="utf-8"?>
<p:tagLst xmlns:p="http://schemas.openxmlformats.org/presentationml/2006/main">
  <p:tag name="PA" val="v5.2.9"/>
</p:tagLst>
</file>

<file path=ppt/tags/tag898.xml><?xml version="1.0" encoding="utf-8"?>
<p:tagLst xmlns:p="http://schemas.openxmlformats.org/presentationml/2006/main">
  <p:tag name="PA" val="v5.2.9"/>
</p:tagLst>
</file>

<file path=ppt/tags/tag899.xml><?xml version="1.0" encoding="utf-8"?>
<p:tagLst xmlns:p="http://schemas.openxmlformats.org/presentationml/2006/main">
  <p:tag name="PA" val="v5.2.9"/>
</p:tagLst>
</file>

<file path=ppt/tags/tag9.xml><?xml version="1.0" encoding="utf-8"?>
<p:tagLst xmlns:p="http://schemas.openxmlformats.org/presentationml/2006/main">
  <p:tag name="PA" val="v5.2.9"/>
</p:tagLst>
</file>

<file path=ppt/tags/tag90.xml><?xml version="1.0" encoding="utf-8"?>
<p:tagLst xmlns:p="http://schemas.openxmlformats.org/presentationml/2006/main">
  <p:tag name="PA" val="v5.2.9"/>
</p:tagLst>
</file>

<file path=ppt/tags/tag900.xml><?xml version="1.0" encoding="utf-8"?>
<p:tagLst xmlns:p="http://schemas.openxmlformats.org/presentationml/2006/main">
  <p:tag name="PA" val="v5.2.9"/>
</p:tagLst>
</file>

<file path=ppt/tags/tag901.xml><?xml version="1.0" encoding="utf-8"?>
<p:tagLst xmlns:p="http://schemas.openxmlformats.org/presentationml/2006/main">
  <p:tag name="PA" val="v5.2.9"/>
</p:tagLst>
</file>

<file path=ppt/tags/tag902.xml><?xml version="1.0" encoding="utf-8"?>
<p:tagLst xmlns:p="http://schemas.openxmlformats.org/presentationml/2006/main">
  <p:tag name="PA" val="v5.2.9"/>
</p:tagLst>
</file>

<file path=ppt/tags/tag903.xml><?xml version="1.0" encoding="utf-8"?>
<p:tagLst xmlns:p="http://schemas.openxmlformats.org/presentationml/2006/main">
  <p:tag name="PA" val="v5.2.9"/>
</p:tagLst>
</file>

<file path=ppt/tags/tag904.xml><?xml version="1.0" encoding="utf-8"?>
<p:tagLst xmlns:p="http://schemas.openxmlformats.org/presentationml/2006/main">
  <p:tag name="PA" val="v5.2.9"/>
</p:tagLst>
</file>

<file path=ppt/tags/tag905.xml><?xml version="1.0" encoding="utf-8"?>
<p:tagLst xmlns:p="http://schemas.openxmlformats.org/presentationml/2006/main">
  <p:tag name="PA" val="v5.2.9"/>
</p:tagLst>
</file>

<file path=ppt/tags/tag906.xml><?xml version="1.0" encoding="utf-8"?>
<p:tagLst xmlns:p="http://schemas.openxmlformats.org/presentationml/2006/main">
  <p:tag name="PA" val="v5.2.9"/>
</p:tagLst>
</file>

<file path=ppt/tags/tag907.xml><?xml version="1.0" encoding="utf-8"?>
<p:tagLst xmlns:p="http://schemas.openxmlformats.org/presentationml/2006/main">
  <p:tag name="PA" val="v5.2.9"/>
</p:tagLst>
</file>

<file path=ppt/tags/tag908.xml><?xml version="1.0" encoding="utf-8"?>
<p:tagLst xmlns:p="http://schemas.openxmlformats.org/presentationml/2006/main">
  <p:tag name="PA" val="v5.2.9"/>
</p:tagLst>
</file>

<file path=ppt/tags/tag909.xml><?xml version="1.0" encoding="utf-8"?>
<p:tagLst xmlns:p="http://schemas.openxmlformats.org/presentationml/2006/main">
  <p:tag name="PA" val="v5.2.9"/>
</p:tagLst>
</file>

<file path=ppt/tags/tag91.xml><?xml version="1.0" encoding="utf-8"?>
<p:tagLst xmlns:p="http://schemas.openxmlformats.org/presentationml/2006/main">
  <p:tag name="PA" val="v5.2.9"/>
</p:tagLst>
</file>

<file path=ppt/tags/tag910.xml><?xml version="1.0" encoding="utf-8"?>
<p:tagLst xmlns:p="http://schemas.openxmlformats.org/presentationml/2006/main">
  <p:tag name="PA" val="v5.2.9"/>
</p:tagLst>
</file>

<file path=ppt/tags/tag911.xml><?xml version="1.0" encoding="utf-8"?>
<p:tagLst xmlns:p="http://schemas.openxmlformats.org/presentationml/2006/main">
  <p:tag name="PA" val="v5.2.9"/>
</p:tagLst>
</file>

<file path=ppt/tags/tag912.xml><?xml version="1.0" encoding="utf-8"?>
<p:tagLst xmlns:p="http://schemas.openxmlformats.org/presentationml/2006/main">
  <p:tag name="PA" val="v5.2.9"/>
</p:tagLst>
</file>

<file path=ppt/tags/tag913.xml><?xml version="1.0" encoding="utf-8"?>
<p:tagLst xmlns:p="http://schemas.openxmlformats.org/presentationml/2006/main">
  <p:tag name="PA" val="v5.2.9"/>
</p:tagLst>
</file>

<file path=ppt/tags/tag914.xml><?xml version="1.0" encoding="utf-8"?>
<p:tagLst xmlns:p="http://schemas.openxmlformats.org/presentationml/2006/main">
  <p:tag name="PA" val="v5.2.9"/>
</p:tagLst>
</file>

<file path=ppt/tags/tag915.xml><?xml version="1.0" encoding="utf-8"?>
<p:tagLst xmlns:p="http://schemas.openxmlformats.org/presentationml/2006/main">
  <p:tag name="PA" val="v5.2.9"/>
</p:tagLst>
</file>

<file path=ppt/tags/tag916.xml><?xml version="1.0" encoding="utf-8"?>
<p:tagLst xmlns:p="http://schemas.openxmlformats.org/presentationml/2006/main">
  <p:tag name="PA" val="v5.2.9"/>
</p:tagLst>
</file>

<file path=ppt/tags/tag917.xml><?xml version="1.0" encoding="utf-8"?>
<p:tagLst xmlns:p="http://schemas.openxmlformats.org/presentationml/2006/main">
  <p:tag name="PA" val="v5.2.9"/>
</p:tagLst>
</file>

<file path=ppt/tags/tag918.xml><?xml version="1.0" encoding="utf-8"?>
<p:tagLst xmlns:p="http://schemas.openxmlformats.org/presentationml/2006/main">
  <p:tag name="PA" val="v5.2.9"/>
</p:tagLst>
</file>

<file path=ppt/tags/tag919.xml><?xml version="1.0" encoding="utf-8"?>
<p:tagLst xmlns:p="http://schemas.openxmlformats.org/presentationml/2006/main">
  <p:tag name="PA" val="v5.2.9"/>
</p:tagLst>
</file>

<file path=ppt/tags/tag92.xml><?xml version="1.0" encoding="utf-8"?>
<p:tagLst xmlns:p="http://schemas.openxmlformats.org/presentationml/2006/main">
  <p:tag name="PA" val="v5.2.9"/>
</p:tagLst>
</file>

<file path=ppt/tags/tag920.xml><?xml version="1.0" encoding="utf-8"?>
<p:tagLst xmlns:p="http://schemas.openxmlformats.org/presentationml/2006/main">
  <p:tag name="PA" val="v5.2.9"/>
</p:tagLst>
</file>

<file path=ppt/tags/tag921.xml><?xml version="1.0" encoding="utf-8"?>
<p:tagLst xmlns:p="http://schemas.openxmlformats.org/presentationml/2006/main">
  <p:tag name="PA" val="v5.2.9"/>
</p:tagLst>
</file>

<file path=ppt/tags/tag922.xml><?xml version="1.0" encoding="utf-8"?>
<p:tagLst xmlns:p="http://schemas.openxmlformats.org/presentationml/2006/main">
  <p:tag name="PA" val="v5.2.9"/>
</p:tagLst>
</file>

<file path=ppt/tags/tag923.xml><?xml version="1.0" encoding="utf-8"?>
<p:tagLst xmlns:p="http://schemas.openxmlformats.org/presentationml/2006/main">
  <p:tag name="PA" val="v5.2.9"/>
</p:tagLst>
</file>

<file path=ppt/tags/tag924.xml><?xml version="1.0" encoding="utf-8"?>
<p:tagLst xmlns:p="http://schemas.openxmlformats.org/presentationml/2006/main">
  <p:tag name="PA" val="v5.2.9"/>
</p:tagLst>
</file>

<file path=ppt/tags/tag925.xml><?xml version="1.0" encoding="utf-8"?>
<p:tagLst xmlns:p="http://schemas.openxmlformats.org/presentationml/2006/main">
  <p:tag name="PA" val="v5.2.9"/>
</p:tagLst>
</file>

<file path=ppt/tags/tag926.xml><?xml version="1.0" encoding="utf-8"?>
<p:tagLst xmlns:p="http://schemas.openxmlformats.org/presentationml/2006/main">
  <p:tag name="PA" val="v5.2.9"/>
</p:tagLst>
</file>

<file path=ppt/tags/tag927.xml><?xml version="1.0" encoding="utf-8"?>
<p:tagLst xmlns:p="http://schemas.openxmlformats.org/presentationml/2006/main">
  <p:tag name="PA" val="v5.2.9"/>
</p:tagLst>
</file>

<file path=ppt/tags/tag928.xml><?xml version="1.0" encoding="utf-8"?>
<p:tagLst xmlns:p="http://schemas.openxmlformats.org/presentationml/2006/main">
  <p:tag name="PA" val="v5.2.9"/>
</p:tagLst>
</file>

<file path=ppt/tags/tag929.xml><?xml version="1.0" encoding="utf-8"?>
<p:tagLst xmlns:p="http://schemas.openxmlformats.org/presentationml/2006/main">
  <p:tag name="PA" val="v5.2.9"/>
</p:tagLst>
</file>

<file path=ppt/tags/tag93.xml><?xml version="1.0" encoding="utf-8"?>
<p:tagLst xmlns:p="http://schemas.openxmlformats.org/presentationml/2006/main">
  <p:tag name="PA" val="v5.2.9"/>
</p:tagLst>
</file>

<file path=ppt/tags/tag930.xml><?xml version="1.0" encoding="utf-8"?>
<p:tagLst xmlns:p="http://schemas.openxmlformats.org/presentationml/2006/main">
  <p:tag name="PA" val="v5.2.9"/>
</p:tagLst>
</file>

<file path=ppt/tags/tag931.xml><?xml version="1.0" encoding="utf-8"?>
<p:tagLst xmlns:p="http://schemas.openxmlformats.org/presentationml/2006/main">
  <p:tag name="PA" val="v5.2.9"/>
</p:tagLst>
</file>

<file path=ppt/tags/tag932.xml><?xml version="1.0" encoding="utf-8"?>
<p:tagLst xmlns:p="http://schemas.openxmlformats.org/presentationml/2006/main">
  <p:tag name="PA" val="v5.2.9"/>
</p:tagLst>
</file>

<file path=ppt/tags/tag933.xml><?xml version="1.0" encoding="utf-8"?>
<p:tagLst xmlns:p="http://schemas.openxmlformats.org/presentationml/2006/main">
  <p:tag name="PA" val="v5.2.9"/>
</p:tagLst>
</file>

<file path=ppt/tags/tag934.xml><?xml version="1.0" encoding="utf-8"?>
<p:tagLst xmlns:p="http://schemas.openxmlformats.org/presentationml/2006/main">
  <p:tag name="PA" val="v5.2.9"/>
</p:tagLst>
</file>

<file path=ppt/tags/tag935.xml><?xml version="1.0" encoding="utf-8"?>
<p:tagLst xmlns:p="http://schemas.openxmlformats.org/presentationml/2006/main">
  <p:tag name="PA" val="v5.2.9"/>
</p:tagLst>
</file>

<file path=ppt/tags/tag936.xml><?xml version="1.0" encoding="utf-8"?>
<p:tagLst xmlns:p="http://schemas.openxmlformats.org/presentationml/2006/main">
  <p:tag name="PA" val="v5.2.9"/>
</p:tagLst>
</file>

<file path=ppt/tags/tag937.xml><?xml version="1.0" encoding="utf-8"?>
<p:tagLst xmlns:p="http://schemas.openxmlformats.org/presentationml/2006/main">
  <p:tag name="PA" val="v5.2.9"/>
</p:tagLst>
</file>

<file path=ppt/tags/tag938.xml><?xml version="1.0" encoding="utf-8"?>
<p:tagLst xmlns:p="http://schemas.openxmlformats.org/presentationml/2006/main">
  <p:tag name="PA" val="v5.2.9"/>
</p:tagLst>
</file>

<file path=ppt/tags/tag939.xml><?xml version="1.0" encoding="utf-8"?>
<p:tagLst xmlns:p="http://schemas.openxmlformats.org/presentationml/2006/main">
  <p:tag name="PA" val="v5.2.9"/>
</p:tagLst>
</file>

<file path=ppt/tags/tag94.xml><?xml version="1.0" encoding="utf-8"?>
<p:tagLst xmlns:p="http://schemas.openxmlformats.org/presentationml/2006/main">
  <p:tag name="PA" val="v5.2.9"/>
</p:tagLst>
</file>

<file path=ppt/tags/tag940.xml><?xml version="1.0" encoding="utf-8"?>
<p:tagLst xmlns:p="http://schemas.openxmlformats.org/presentationml/2006/main">
  <p:tag name="PA" val="v5.2.9"/>
</p:tagLst>
</file>

<file path=ppt/tags/tag941.xml><?xml version="1.0" encoding="utf-8"?>
<p:tagLst xmlns:p="http://schemas.openxmlformats.org/presentationml/2006/main">
  <p:tag name="PA" val="v5.2.9"/>
</p:tagLst>
</file>

<file path=ppt/tags/tag942.xml><?xml version="1.0" encoding="utf-8"?>
<p:tagLst xmlns:p="http://schemas.openxmlformats.org/presentationml/2006/main">
  <p:tag name="PA" val="v5.2.9"/>
</p:tagLst>
</file>

<file path=ppt/tags/tag943.xml><?xml version="1.0" encoding="utf-8"?>
<p:tagLst xmlns:p="http://schemas.openxmlformats.org/presentationml/2006/main">
  <p:tag name="PA" val="v5.2.9"/>
</p:tagLst>
</file>

<file path=ppt/tags/tag944.xml><?xml version="1.0" encoding="utf-8"?>
<p:tagLst xmlns:p="http://schemas.openxmlformats.org/presentationml/2006/main">
  <p:tag name="PA" val="v5.2.9"/>
</p:tagLst>
</file>

<file path=ppt/tags/tag945.xml><?xml version="1.0" encoding="utf-8"?>
<p:tagLst xmlns:p="http://schemas.openxmlformats.org/presentationml/2006/main">
  <p:tag name="PA" val="v5.2.9"/>
</p:tagLst>
</file>

<file path=ppt/tags/tag946.xml><?xml version="1.0" encoding="utf-8"?>
<p:tagLst xmlns:p="http://schemas.openxmlformats.org/presentationml/2006/main">
  <p:tag name="PA" val="v5.2.9"/>
</p:tagLst>
</file>

<file path=ppt/tags/tag947.xml><?xml version="1.0" encoding="utf-8"?>
<p:tagLst xmlns:p="http://schemas.openxmlformats.org/presentationml/2006/main">
  <p:tag name="PA" val="v5.2.9"/>
</p:tagLst>
</file>

<file path=ppt/tags/tag948.xml><?xml version="1.0" encoding="utf-8"?>
<p:tagLst xmlns:p="http://schemas.openxmlformats.org/presentationml/2006/main">
  <p:tag name="PA" val="v5.2.9"/>
</p:tagLst>
</file>

<file path=ppt/tags/tag949.xml><?xml version="1.0" encoding="utf-8"?>
<p:tagLst xmlns:p="http://schemas.openxmlformats.org/presentationml/2006/main">
  <p:tag name="PA" val="v5.2.9"/>
</p:tagLst>
</file>

<file path=ppt/tags/tag95.xml><?xml version="1.0" encoding="utf-8"?>
<p:tagLst xmlns:p="http://schemas.openxmlformats.org/presentationml/2006/main">
  <p:tag name="PA" val="v5.2.9"/>
</p:tagLst>
</file>

<file path=ppt/tags/tag950.xml><?xml version="1.0" encoding="utf-8"?>
<p:tagLst xmlns:p="http://schemas.openxmlformats.org/presentationml/2006/main">
  <p:tag name="PA" val="v5.2.9"/>
</p:tagLst>
</file>

<file path=ppt/tags/tag951.xml><?xml version="1.0" encoding="utf-8"?>
<p:tagLst xmlns:p="http://schemas.openxmlformats.org/presentationml/2006/main">
  <p:tag name="PA" val="v5.2.9"/>
</p:tagLst>
</file>

<file path=ppt/tags/tag952.xml><?xml version="1.0" encoding="utf-8"?>
<p:tagLst xmlns:p="http://schemas.openxmlformats.org/presentationml/2006/main">
  <p:tag name="PA" val="v5.2.9"/>
</p:tagLst>
</file>

<file path=ppt/tags/tag953.xml><?xml version="1.0" encoding="utf-8"?>
<p:tagLst xmlns:p="http://schemas.openxmlformats.org/presentationml/2006/main">
  <p:tag name="PA" val="v5.2.9"/>
</p:tagLst>
</file>

<file path=ppt/tags/tag954.xml><?xml version="1.0" encoding="utf-8"?>
<p:tagLst xmlns:p="http://schemas.openxmlformats.org/presentationml/2006/main">
  <p:tag name="PA" val="v5.2.9"/>
</p:tagLst>
</file>

<file path=ppt/tags/tag955.xml><?xml version="1.0" encoding="utf-8"?>
<p:tagLst xmlns:p="http://schemas.openxmlformats.org/presentationml/2006/main">
  <p:tag name="PA" val="v5.2.9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PA" val="v5.2.9"/>
</p:tagLst>
</file>

<file path=ppt/tags/tag960.xml><?xml version="1.0" encoding="utf-8"?>
<p:tagLst xmlns:p="http://schemas.openxmlformats.org/presentationml/2006/main">
  <p:tag name="PA" val="v5.2.9"/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PA" val="v5.2.9"/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PA" val="v5.2.9"/>
</p:tagLst>
</file>

<file path=ppt/tags/tag968.xml><?xml version="1.0" encoding="utf-8"?>
<p:tagLst xmlns:p="http://schemas.openxmlformats.org/presentationml/2006/main">
  <p:tag name="PA" val="v5.2.9"/>
  <p:tag name="KSO_WM_BEAUTIFY_FLAG" val=""/>
</p:tagLst>
</file>

<file path=ppt/tags/tag969.xml><?xml version="1.0" encoding="utf-8"?>
<p:tagLst xmlns:p="http://schemas.openxmlformats.org/presentationml/2006/main">
  <p:tag name="PA" val="v5.2.9"/>
  <p:tag name="KSO_WM_BEAUTIFY_FLAG" val=""/>
</p:tagLst>
</file>

<file path=ppt/tags/tag97.xml><?xml version="1.0" encoding="utf-8"?>
<p:tagLst xmlns:p="http://schemas.openxmlformats.org/presentationml/2006/main">
  <p:tag name="PA" val="v5.2.9"/>
</p:tagLst>
</file>

<file path=ppt/tags/tag970.xml><?xml version="1.0" encoding="utf-8"?>
<p:tagLst xmlns:p="http://schemas.openxmlformats.org/presentationml/2006/main">
  <p:tag name="PA" val="v5.2.9"/>
  <p:tag name="KSO_WM_BEAUTIFY_FLAG" val=""/>
</p:tagLst>
</file>

<file path=ppt/tags/tag971.xml><?xml version="1.0" encoding="utf-8"?>
<p:tagLst xmlns:p="http://schemas.openxmlformats.org/presentationml/2006/main">
  <p:tag name="PA" val="v5.2.9"/>
  <p:tag name="KSO_WM_BEAUTIFY_FLAG" val=""/>
</p:tagLst>
</file>

<file path=ppt/tags/tag972.xml><?xml version="1.0" encoding="utf-8"?>
<p:tagLst xmlns:p="http://schemas.openxmlformats.org/presentationml/2006/main">
  <p:tag name="PA" val="v5.2.9"/>
  <p:tag name="KSO_WM_BEAUTIFY_FLAG" val=""/>
</p:tagLst>
</file>

<file path=ppt/tags/tag973.xml><?xml version="1.0" encoding="utf-8"?>
<p:tagLst xmlns:p="http://schemas.openxmlformats.org/presentationml/2006/main">
  <p:tag name="PA" val="v5.2.9"/>
  <p:tag name="KSO_WM_BEAUTIFY_FLAG" val=""/>
</p:tagLst>
</file>

<file path=ppt/tags/tag974.xml><?xml version="1.0" encoding="utf-8"?>
<p:tagLst xmlns:p="http://schemas.openxmlformats.org/presentationml/2006/main">
  <p:tag name="PA" val="v5.2.9"/>
  <p:tag name="KSO_WM_BEAUTIFY_FLAG" val=""/>
</p:tagLst>
</file>

<file path=ppt/tags/tag975.xml><?xml version="1.0" encoding="utf-8"?>
<p:tagLst xmlns:p="http://schemas.openxmlformats.org/presentationml/2006/main">
  <p:tag name="PA" val="v5.2.9"/>
  <p:tag name="KSO_WM_BEAUTIFY_FLAG" val=""/>
</p:tagLst>
</file>

<file path=ppt/tags/tag976.xml><?xml version="1.0" encoding="utf-8"?>
<p:tagLst xmlns:p="http://schemas.openxmlformats.org/presentationml/2006/main">
  <p:tag name="PA" val="v5.2.9"/>
  <p:tag name="KSO_WM_BEAUTIFY_FLAG" val=""/>
</p:tagLst>
</file>

<file path=ppt/tags/tag977.xml><?xml version="1.0" encoding="utf-8"?>
<p:tagLst xmlns:p="http://schemas.openxmlformats.org/presentationml/2006/main">
  <p:tag name="PA" val="v5.2.9"/>
  <p:tag name="KSO_WM_BEAUTIFY_FLAG" val=""/>
</p:tagLst>
</file>

<file path=ppt/tags/tag978.xml><?xml version="1.0" encoding="utf-8"?>
<p:tagLst xmlns:p="http://schemas.openxmlformats.org/presentationml/2006/main">
  <p:tag name="PA" val="v5.2.9"/>
  <p:tag name="KSO_WM_BEAUTIFY_FLAG" val=""/>
</p:tagLst>
</file>

<file path=ppt/tags/tag979.xml><?xml version="1.0" encoding="utf-8"?>
<p:tagLst xmlns:p="http://schemas.openxmlformats.org/presentationml/2006/main">
  <p:tag name="PA" val="v5.2.9"/>
  <p:tag name="KSO_WM_BEAUTIFY_FLAG" val=""/>
</p:tagLst>
</file>

<file path=ppt/tags/tag98.xml><?xml version="1.0" encoding="utf-8"?>
<p:tagLst xmlns:p="http://schemas.openxmlformats.org/presentationml/2006/main">
  <p:tag name="PA" val="v5.2.9"/>
</p:tagLst>
</file>

<file path=ppt/tags/tag980.xml><?xml version="1.0" encoding="utf-8"?>
<p:tagLst xmlns:p="http://schemas.openxmlformats.org/presentationml/2006/main">
  <p:tag name="PA" val="v5.2.9"/>
  <p:tag name="KSO_WM_BEAUTIFY_FLAG" val=""/>
</p:tagLst>
</file>

<file path=ppt/tags/tag981.xml><?xml version="1.0" encoding="utf-8"?>
<p:tagLst xmlns:p="http://schemas.openxmlformats.org/presentationml/2006/main">
  <p:tag name="PA" val="v5.2.9"/>
  <p:tag name="KSO_WM_BEAUTIFY_FLAG" val=""/>
</p:tagLst>
</file>

<file path=ppt/tags/tag982.xml><?xml version="1.0" encoding="utf-8"?>
<p:tagLst xmlns:p="http://schemas.openxmlformats.org/presentationml/2006/main">
  <p:tag name="PA" val="v5.2.9"/>
  <p:tag name="KSO_WM_BEAUTIFY_FLAG" val=""/>
</p:tagLst>
</file>

<file path=ppt/tags/tag983.xml><?xml version="1.0" encoding="utf-8"?>
<p:tagLst xmlns:p="http://schemas.openxmlformats.org/presentationml/2006/main">
  <p:tag name="PA" val="v5.2.9"/>
  <p:tag name="KSO_WM_BEAUTIFY_FLAG" val=""/>
</p:tagLst>
</file>

<file path=ppt/tags/tag984.xml><?xml version="1.0" encoding="utf-8"?>
<p:tagLst xmlns:p="http://schemas.openxmlformats.org/presentationml/2006/main">
  <p:tag name="PA" val="v5.2.9"/>
  <p:tag name="KSO_WM_BEAUTIFY_FLAG" val=""/>
</p:tagLst>
</file>

<file path=ppt/tags/tag985.xml><?xml version="1.0" encoding="utf-8"?>
<p:tagLst xmlns:p="http://schemas.openxmlformats.org/presentationml/2006/main">
  <p:tag name="PA" val="v5.2.9"/>
  <p:tag name="KSO_WM_BEAUTIFY_FLAG" val=""/>
</p:tagLst>
</file>

<file path=ppt/tags/tag986.xml><?xml version="1.0" encoding="utf-8"?>
<p:tagLst xmlns:p="http://schemas.openxmlformats.org/presentationml/2006/main">
  <p:tag name="PA" val="v5.2.9"/>
  <p:tag name="KSO_WM_BEAUTIFY_FLAG" val=""/>
</p:tagLst>
</file>

<file path=ppt/tags/tag987.xml><?xml version="1.0" encoding="utf-8"?>
<p:tagLst xmlns:p="http://schemas.openxmlformats.org/presentationml/2006/main">
  <p:tag name="PA" val="v5.2.9"/>
  <p:tag name="KSO_WM_BEAUTIFY_FLAG" val=""/>
</p:tagLst>
</file>

<file path=ppt/tags/tag988.xml><?xml version="1.0" encoding="utf-8"?>
<p:tagLst xmlns:p="http://schemas.openxmlformats.org/presentationml/2006/main">
  <p:tag name="PA" val="v5.2.9"/>
  <p:tag name="KSO_WM_BEAUTIFY_FLAG" val=""/>
</p:tagLst>
</file>

<file path=ppt/tags/tag989.xml><?xml version="1.0" encoding="utf-8"?>
<p:tagLst xmlns:p="http://schemas.openxmlformats.org/presentationml/2006/main">
  <p:tag name="PA" val="v5.2.9"/>
  <p:tag name="KSO_WM_BEAUTIFY_FLAG" val=""/>
</p:tagLst>
</file>

<file path=ppt/tags/tag99.xml><?xml version="1.0" encoding="utf-8"?>
<p:tagLst xmlns:p="http://schemas.openxmlformats.org/presentationml/2006/main">
  <p:tag name="PA" val="v5.2.9"/>
</p:tagLst>
</file>

<file path=ppt/tags/tag990.xml><?xml version="1.0" encoding="utf-8"?>
<p:tagLst xmlns:p="http://schemas.openxmlformats.org/presentationml/2006/main">
  <p:tag name="PA" val="v5.2.9"/>
</p:tagLst>
</file>

<file path=ppt/tags/tag991.xml><?xml version="1.0" encoding="utf-8"?>
<p:tagLst xmlns:p="http://schemas.openxmlformats.org/presentationml/2006/main">
  <p:tag name="PA" val="v5.2.9"/>
  <p:tag name="KSO_WM_BEAUTIFY_FLAG" val=""/>
</p:tagLst>
</file>

<file path=ppt/tags/tag992.xml><?xml version="1.0" encoding="utf-8"?>
<p:tagLst xmlns:p="http://schemas.openxmlformats.org/presentationml/2006/main">
  <p:tag name="PA" val="v5.2.9"/>
  <p:tag name="KSO_WM_BEAUTIFY_FLAG" val=""/>
</p:tagLst>
</file>

<file path=ppt/tags/tag993.xml><?xml version="1.0" encoding="utf-8"?>
<p:tagLst xmlns:p="http://schemas.openxmlformats.org/presentationml/2006/main">
  <p:tag name="PA" val="v5.2.9"/>
  <p:tag name="KSO_WM_BEAUTIFY_FLAG" val=""/>
</p:tagLst>
</file>

<file path=ppt/tags/tag994.xml><?xml version="1.0" encoding="utf-8"?>
<p:tagLst xmlns:p="http://schemas.openxmlformats.org/presentationml/2006/main">
  <p:tag name="PA" val="v5.2.9"/>
  <p:tag name="KSO_WM_BEAUTIFY_FLAG" val=""/>
</p:tagLst>
</file>

<file path=ppt/tags/tag995.xml><?xml version="1.0" encoding="utf-8"?>
<p:tagLst xmlns:p="http://schemas.openxmlformats.org/presentationml/2006/main">
  <p:tag name="PA" val="v5.2.9"/>
  <p:tag name="KSO_WM_BEAUTIFY_FLAG" val=""/>
</p:tagLst>
</file>

<file path=ppt/tags/tag996.xml><?xml version="1.0" encoding="utf-8"?>
<p:tagLst xmlns:p="http://schemas.openxmlformats.org/presentationml/2006/main">
  <p:tag name="PA" val="v5.2.9"/>
  <p:tag name="KSO_WM_BEAUTIFY_FLAG" val=""/>
</p:tagLst>
</file>

<file path=ppt/tags/tag997.xml><?xml version="1.0" encoding="utf-8"?>
<p:tagLst xmlns:p="http://schemas.openxmlformats.org/presentationml/2006/main">
  <p:tag name="PA" val="v5.2.9"/>
  <p:tag name="KSO_WM_BEAUTIFY_FLAG" val=""/>
</p:tagLst>
</file>

<file path=ppt/tags/tag998.xml><?xml version="1.0" encoding="utf-8"?>
<p:tagLst xmlns:p="http://schemas.openxmlformats.org/presentationml/2006/main">
  <p:tag name="PA" val="v5.2.9"/>
  <p:tag name="KSO_WM_BEAUTIFY_FLAG" val=""/>
</p:tagLst>
</file>

<file path=ppt/tags/tag999.xml><?xml version="1.0" encoding="utf-8"?>
<p:tagLst xmlns:p="http://schemas.openxmlformats.org/presentationml/2006/main">
  <p:tag name="PA" val="v5.2.9"/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>
                <a:lumMod val="6000"/>
                <a:lumOff val="94000"/>
              </a:schemeClr>
            </a:gs>
            <a:gs pos="90000">
              <a:srgbClr val="E0EAF5"/>
            </a:gs>
          </a:gsLst>
          <a:lin ang="2700000" scaled="0"/>
        </a:gradFill>
        <a:ln w="254000">
          <a:gradFill flip="none" rotWithShape="1">
            <a:gsLst>
              <a:gs pos="53000">
                <a:schemeClr val="bg1"/>
              </a:gs>
              <a:gs pos="76000">
                <a:srgbClr val="D4E1ED">
                  <a:lumMod val="75000"/>
                </a:srgbClr>
              </a:gs>
            </a:gsLst>
            <a:path path="circle">
              <a:fillToRect r="100000" b="100000"/>
            </a:path>
            <a:tileRect l="-100000" t="-100000"/>
          </a:gradFill>
        </a:ln>
        <a:effectLst>
          <a:softEdge rad="203200"/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10771</Words>
  <Application>WPS 演示</Application>
  <PresentationFormat>宽屏</PresentationFormat>
  <Paragraphs>2059</Paragraphs>
  <Slides>58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9" baseType="lpstr">
      <vt:lpstr>Arial</vt:lpstr>
      <vt:lpstr>宋体</vt:lpstr>
      <vt:lpstr>Wingdings</vt:lpstr>
      <vt:lpstr>阿里巴巴普惠体 B</vt:lpstr>
      <vt:lpstr>阿里巴巴普惠体 L</vt:lpstr>
      <vt:lpstr>Noto Sans S Chinese Black</vt:lpstr>
      <vt:lpstr>阿里巴巴普惠体 R</vt:lpstr>
      <vt:lpstr>思源黑体 CN Medium</vt:lpstr>
      <vt:lpstr>黑体</vt:lpstr>
      <vt:lpstr>微软雅黑 Light</vt:lpstr>
      <vt:lpstr>微软雅黑</vt:lpstr>
      <vt:lpstr>思源黑体 CN Normal</vt:lpstr>
      <vt:lpstr>Helvetica</vt:lpstr>
      <vt:lpstr>Open Sans Light</vt:lpstr>
      <vt:lpstr>Times New Roman</vt:lpstr>
      <vt:lpstr>Open Sans</vt:lpstr>
      <vt:lpstr>华文细黑</vt:lpstr>
      <vt:lpstr>等线</vt:lpstr>
      <vt:lpstr>Arial Unicode MS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宏泽</dc:creator>
  <cp:lastModifiedBy>浩喆</cp:lastModifiedBy>
  <cp:revision>115</cp:revision>
  <dcterms:created xsi:type="dcterms:W3CDTF">2020-02-27T03:52:00Z</dcterms:created>
  <dcterms:modified xsi:type="dcterms:W3CDTF">2025-01-05T13:25:55Z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827FF301C97E42D4A06B2464EA77CB04</vt:lpwstr>
  </property>
  <property fmtid="{D5CDD505-2E9C-101B-9397-08002B2CF9AE}" pid="3" name="KSOProductBuildVer">
    <vt:lpwstr>2052-12.1.0.19770</vt:lpwstr>
  </property>
</Properties>
</file>